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12" r:id="rId2"/>
    <p:sldId id="313" r:id="rId3"/>
    <p:sldId id="260" r:id="rId4"/>
    <p:sldId id="293" r:id="rId5"/>
    <p:sldId id="294" r:id="rId6"/>
    <p:sldId id="295" r:id="rId7"/>
    <p:sldId id="30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310" r:id="rId16"/>
    <p:sldId id="308" r:id="rId17"/>
    <p:sldId id="301" r:id="rId18"/>
    <p:sldId id="302" r:id="rId19"/>
    <p:sldId id="304" r:id="rId20"/>
    <p:sldId id="296" r:id="rId21"/>
    <p:sldId id="305" r:id="rId22"/>
    <p:sldId id="306" r:id="rId23"/>
    <p:sldId id="298" r:id="rId24"/>
    <p:sldId id="299" r:id="rId25"/>
    <p:sldId id="300" r:id="rId26"/>
    <p:sldId id="314" r:id="rId27"/>
    <p:sldId id="315" r:id="rId28"/>
  </p:sldIdLst>
  <p:sldSz cx="9144000" cy="6858000" type="screen4x3"/>
  <p:notesSz cx="6858000" cy="9144000"/>
  <p:defaultTextStyle>
    <a:lvl1pPr>
      <a:defRPr sz="2400">
        <a:latin typeface="Calibri"/>
        <a:ea typeface="Calibri"/>
        <a:cs typeface="Calibri"/>
        <a:sym typeface="Calibri"/>
      </a:defRPr>
    </a:lvl1pPr>
    <a:lvl2pPr indent="457200">
      <a:defRPr sz="2400">
        <a:latin typeface="Calibri"/>
        <a:ea typeface="Calibri"/>
        <a:cs typeface="Calibri"/>
        <a:sym typeface="Calibri"/>
      </a:defRPr>
    </a:lvl2pPr>
    <a:lvl3pPr indent="914400">
      <a:defRPr sz="2400">
        <a:latin typeface="Calibri"/>
        <a:ea typeface="Calibri"/>
        <a:cs typeface="Calibri"/>
        <a:sym typeface="Calibri"/>
      </a:defRPr>
    </a:lvl3pPr>
    <a:lvl4pPr indent="1371600">
      <a:defRPr sz="2400">
        <a:latin typeface="Calibri"/>
        <a:ea typeface="Calibri"/>
        <a:cs typeface="Calibri"/>
        <a:sym typeface="Calibri"/>
      </a:defRPr>
    </a:lvl4pPr>
    <a:lvl5pPr indent="1828800">
      <a:defRPr sz="2400">
        <a:latin typeface="Calibri"/>
        <a:ea typeface="Calibri"/>
        <a:cs typeface="Calibri"/>
        <a:sym typeface="Calibri"/>
      </a:defRPr>
    </a:lvl5pPr>
    <a:lvl6pPr>
      <a:defRPr sz="2400">
        <a:latin typeface="Calibri"/>
        <a:ea typeface="Calibri"/>
        <a:cs typeface="Calibri"/>
        <a:sym typeface="Calibri"/>
      </a:defRPr>
    </a:lvl6pPr>
    <a:lvl7pPr>
      <a:defRPr sz="2400">
        <a:latin typeface="Calibri"/>
        <a:ea typeface="Calibri"/>
        <a:cs typeface="Calibri"/>
        <a:sym typeface="Calibri"/>
      </a:defRPr>
    </a:lvl7pPr>
    <a:lvl8pPr>
      <a:defRPr sz="2400">
        <a:latin typeface="Calibri"/>
        <a:ea typeface="Calibri"/>
        <a:cs typeface="Calibri"/>
        <a:sym typeface="Calibri"/>
      </a:defRPr>
    </a:lvl8pPr>
    <a:lvl9pPr>
      <a:defRPr sz="2400"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88C4-59E3-D34E-9F61-E09D535679D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4C2F130E-6BB5-6645-ABAC-229DBA8DDF2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Antecedent</a:t>
          </a:r>
          <a:endParaRPr lang="en-GB" dirty="0">
            <a:solidFill>
              <a:schemeClr val="tx1"/>
            </a:solidFill>
          </a:endParaRPr>
        </a:p>
      </dgm:t>
    </dgm:pt>
    <dgm:pt modelId="{93C2B59B-9391-B845-B1F5-C8E7D0367ACE}" type="parTrans" cxnId="{7A4EFA5E-964E-C749-A404-B0225574E5E5}">
      <dgm:prSet/>
      <dgm:spPr/>
      <dgm:t>
        <a:bodyPr/>
        <a:lstStyle/>
        <a:p>
          <a:endParaRPr lang="en-GB"/>
        </a:p>
      </dgm:t>
    </dgm:pt>
    <dgm:pt modelId="{76B63BBA-BCE5-3548-981F-930AC2FE9F5D}" type="sibTrans" cxnId="{7A4EFA5E-964E-C749-A404-B0225574E5E5}">
      <dgm:prSet/>
      <dgm:spPr/>
      <dgm:t>
        <a:bodyPr/>
        <a:lstStyle/>
        <a:p>
          <a:endParaRPr lang="en-GB"/>
        </a:p>
      </dgm:t>
    </dgm:pt>
    <dgm:pt modelId="{1182F126-CECD-7A49-8594-F3F0395FCB25}">
      <dgm:prSet phldrT="[Text]"/>
      <dgm:spPr/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Behaviour</a:t>
          </a:r>
          <a:endParaRPr lang="en-GB" dirty="0">
            <a:solidFill>
              <a:srgbClr val="000000"/>
            </a:solidFill>
          </a:endParaRPr>
        </a:p>
      </dgm:t>
    </dgm:pt>
    <dgm:pt modelId="{89DAC691-D7F1-E849-A871-510DF6C9F3D7}" type="parTrans" cxnId="{52550B94-CBEC-9349-8852-93EA2F867312}">
      <dgm:prSet/>
      <dgm:spPr/>
      <dgm:t>
        <a:bodyPr/>
        <a:lstStyle/>
        <a:p>
          <a:endParaRPr lang="en-GB"/>
        </a:p>
      </dgm:t>
    </dgm:pt>
    <dgm:pt modelId="{17D0915E-C5CF-8341-87AE-892C0C7ED335}" type="sibTrans" cxnId="{52550B94-CBEC-9349-8852-93EA2F867312}">
      <dgm:prSet/>
      <dgm:spPr/>
      <dgm:t>
        <a:bodyPr/>
        <a:lstStyle/>
        <a:p>
          <a:endParaRPr lang="en-GB"/>
        </a:p>
      </dgm:t>
    </dgm:pt>
    <dgm:pt modelId="{7212BF17-E4D7-A940-B3E4-AED5F107E68E}">
      <dgm:prSet phldrT="[Text]"/>
      <dgm:spPr/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Consequence</a:t>
          </a:r>
          <a:endParaRPr lang="en-GB" dirty="0">
            <a:solidFill>
              <a:srgbClr val="000000"/>
            </a:solidFill>
          </a:endParaRPr>
        </a:p>
      </dgm:t>
    </dgm:pt>
    <dgm:pt modelId="{7AD78C95-9CB5-9044-B031-C03C61DFDC7F}" type="parTrans" cxnId="{C14F7540-0C84-0241-A7AD-A8B8A27F6E6B}">
      <dgm:prSet/>
      <dgm:spPr/>
      <dgm:t>
        <a:bodyPr/>
        <a:lstStyle/>
        <a:p>
          <a:endParaRPr lang="en-GB"/>
        </a:p>
      </dgm:t>
    </dgm:pt>
    <dgm:pt modelId="{BB7E5DD0-4AEF-2942-9563-7F96AA105547}" type="sibTrans" cxnId="{C14F7540-0C84-0241-A7AD-A8B8A27F6E6B}">
      <dgm:prSet/>
      <dgm:spPr/>
      <dgm:t>
        <a:bodyPr/>
        <a:lstStyle/>
        <a:p>
          <a:endParaRPr lang="en-GB"/>
        </a:p>
      </dgm:t>
    </dgm:pt>
    <dgm:pt modelId="{D3BB787C-D937-C04E-8063-4D1B33731A6A}" type="pres">
      <dgm:prSet presAssocID="{54C988C4-59E3-D34E-9F61-E09D535679DE}" presName="CompostProcess" presStyleCnt="0">
        <dgm:presLayoutVars>
          <dgm:dir/>
          <dgm:resizeHandles val="exact"/>
        </dgm:presLayoutVars>
      </dgm:prSet>
      <dgm:spPr/>
    </dgm:pt>
    <dgm:pt modelId="{7EAD02F8-6FE9-EF45-A692-9999162DB744}" type="pres">
      <dgm:prSet presAssocID="{54C988C4-59E3-D34E-9F61-E09D535679DE}" presName="arrow" presStyleLbl="bgShp" presStyleIdx="0" presStyleCnt="1"/>
      <dgm:spPr/>
    </dgm:pt>
    <dgm:pt modelId="{C00001D0-E054-1F46-B2CB-B7CBAA6B182F}" type="pres">
      <dgm:prSet presAssocID="{54C988C4-59E3-D34E-9F61-E09D535679DE}" presName="linearProcess" presStyleCnt="0"/>
      <dgm:spPr/>
    </dgm:pt>
    <dgm:pt modelId="{88AA4E18-62C7-D042-9A31-2F549CE6B792}" type="pres">
      <dgm:prSet presAssocID="{4C2F130E-6BB5-6645-ABAC-229DBA8DDF2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A0D52-2A2B-CC43-805D-F1030A25D6E7}" type="pres">
      <dgm:prSet presAssocID="{76B63BBA-BCE5-3548-981F-930AC2FE9F5D}" presName="sibTrans" presStyleCnt="0"/>
      <dgm:spPr/>
    </dgm:pt>
    <dgm:pt modelId="{31511477-5C3C-0844-82D9-8A388AD9F63E}" type="pres">
      <dgm:prSet presAssocID="{1182F126-CECD-7A49-8594-F3F0395FCB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93184-7164-014C-A5F0-2B6AEBF7C5B1}" type="pres">
      <dgm:prSet presAssocID="{17D0915E-C5CF-8341-87AE-892C0C7ED335}" presName="sibTrans" presStyleCnt="0"/>
      <dgm:spPr/>
    </dgm:pt>
    <dgm:pt modelId="{AC5051C7-E1FC-B84C-8192-EA2E51D2FA37}" type="pres">
      <dgm:prSet presAssocID="{7212BF17-E4D7-A940-B3E4-AED5F107E6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550B94-CBEC-9349-8852-93EA2F867312}" srcId="{54C988C4-59E3-D34E-9F61-E09D535679DE}" destId="{1182F126-CECD-7A49-8594-F3F0395FCB25}" srcOrd="1" destOrd="0" parTransId="{89DAC691-D7F1-E849-A871-510DF6C9F3D7}" sibTransId="{17D0915E-C5CF-8341-87AE-892C0C7ED335}"/>
    <dgm:cxn modelId="{C14F7540-0C84-0241-A7AD-A8B8A27F6E6B}" srcId="{54C988C4-59E3-D34E-9F61-E09D535679DE}" destId="{7212BF17-E4D7-A940-B3E4-AED5F107E68E}" srcOrd="2" destOrd="0" parTransId="{7AD78C95-9CB5-9044-B031-C03C61DFDC7F}" sibTransId="{BB7E5DD0-4AEF-2942-9563-7F96AA105547}"/>
    <dgm:cxn modelId="{A169BAFF-2648-F44D-8715-36A4A88D40E0}" type="presOf" srcId="{4C2F130E-6BB5-6645-ABAC-229DBA8DDF2D}" destId="{88AA4E18-62C7-D042-9A31-2F549CE6B792}" srcOrd="0" destOrd="0" presId="urn:microsoft.com/office/officeart/2005/8/layout/hProcess9"/>
    <dgm:cxn modelId="{63ABAE4E-5CFE-8040-B508-897A30245EDF}" type="presOf" srcId="{54C988C4-59E3-D34E-9F61-E09D535679DE}" destId="{D3BB787C-D937-C04E-8063-4D1B33731A6A}" srcOrd="0" destOrd="0" presId="urn:microsoft.com/office/officeart/2005/8/layout/hProcess9"/>
    <dgm:cxn modelId="{7A4EFA5E-964E-C749-A404-B0225574E5E5}" srcId="{54C988C4-59E3-D34E-9F61-E09D535679DE}" destId="{4C2F130E-6BB5-6645-ABAC-229DBA8DDF2D}" srcOrd="0" destOrd="0" parTransId="{93C2B59B-9391-B845-B1F5-C8E7D0367ACE}" sibTransId="{76B63BBA-BCE5-3548-981F-930AC2FE9F5D}"/>
    <dgm:cxn modelId="{7F1A9290-D360-4B4B-B929-4FA6533D849E}" type="presOf" srcId="{1182F126-CECD-7A49-8594-F3F0395FCB25}" destId="{31511477-5C3C-0844-82D9-8A388AD9F63E}" srcOrd="0" destOrd="0" presId="urn:microsoft.com/office/officeart/2005/8/layout/hProcess9"/>
    <dgm:cxn modelId="{C1B14E4F-AB02-294E-A2D8-AA70631070E4}" type="presOf" srcId="{7212BF17-E4D7-A940-B3E4-AED5F107E68E}" destId="{AC5051C7-E1FC-B84C-8192-EA2E51D2FA37}" srcOrd="0" destOrd="0" presId="urn:microsoft.com/office/officeart/2005/8/layout/hProcess9"/>
    <dgm:cxn modelId="{CC474535-F8B1-5945-B9BD-F2859E578ADD}" type="presParOf" srcId="{D3BB787C-D937-C04E-8063-4D1B33731A6A}" destId="{7EAD02F8-6FE9-EF45-A692-9999162DB744}" srcOrd="0" destOrd="0" presId="urn:microsoft.com/office/officeart/2005/8/layout/hProcess9"/>
    <dgm:cxn modelId="{EB77B72A-BEB8-8C4D-BFFC-86319C77A283}" type="presParOf" srcId="{D3BB787C-D937-C04E-8063-4D1B33731A6A}" destId="{C00001D0-E054-1F46-B2CB-B7CBAA6B182F}" srcOrd="1" destOrd="0" presId="urn:microsoft.com/office/officeart/2005/8/layout/hProcess9"/>
    <dgm:cxn modelId="{4E352F26-5BAD-8244-9617-857038284965}" type="presParOf" srcId="{C00001D0-E054-1F46-B2CB-B7CBAA6B182F}" destId="{88AA4E18-62C7-D042-9A31-2F549CE6B792}" srcOrd="0" destOrd="0" presId="urn:microsoft.com/office/officeart/2005/8/layout/hProcess9"/>
    <dgm:cxn modelId="{B1158374-0017-D84D-9C38-A424057D56A8}" type="presParOf" srcId="{C00001D0-E054-1F46-B2CB-B7CBAA6B182F}" destId="{067A0D52-2A2B-CC43-805D-F1030A25D6E7}" srcOrd="1" destOrd="0" presId="urn:microsoft.com/office/officeart/2005/8/layout/hProcess9"/>
    <dgm:cxn modelId="{925B3207-2C7A-1D45-A4F0-BF5169ADF86C}" type="presParOf" srcId="{C00001D0-E054-1F46-B2CB-B7CBAA6B182F}" destId="{31511477-5C3C-0844-82D9-8A388AD9F63E}" srcOrd="2" destOrd="0" presId="urn:microsoft.com/office/officeart/2005/8/layout/hProcess9"/>
    <dgm:cxn modelId="{450CFF00-F46C-674D-9B2F-EE688D016897}" type="presParOf" srcId="{C00001D0-E054-1F46-B2CB-B7CBAA6B182F}" destId="{86293184-7164-014C-A5F0-2B6AEBF7C5B1}" srcOrd="3" destOrd="0" presId="urn:microsoft.com/office/officeart/2005/8/layout/hProcess9"/>
    <dgm:cxn modelId="{E559F56A-AF07-F447-9139-C1592D0B9AA1}" type="presParOf" srcId="{C00001D0-E054-1F46-B2CB-B7CBAA6B182F}" destId="{AC5051C7-E1FC-B84C-8192-EA2E51D2FA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7CD71-513A-B441-8D04-18E440EE3372}" type="doc">
      <dgm:prSet loTypeId="urn:microsoft.com/office/officeart/2005/8/layout/cycle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BF3A88-70C4-FD4B-8DFA-47F1A57A76B2}">
      <dgm:prSet phldrT="[Text]"/>
      <dgm:spPr/>
      <dgm:t>
        <a:bodyPr/>
        <a:lstStyle/>
        <a:p>
          <a:r>
            <a:rPr lang="en-GB" dirty="0" smtClean="0"/>
            <a:t>Behaviour</a:t>
          </a:r>
          <a:endParaRPr lang="en-GB" dirty="0"/>
        </a:p>
      </dgm:t>
    </dgm:pt>
    <dgm:pt modelId="{26A40D3E-EE24-1241-AD87-8187AD297E1E}" type="parTrans" cxnId="{090B7914-7657-594A-971F-F95EFF1BE927}">
      <dgm:prSet/>
      <dgm:spPr/>
      <dgm:t>
        <a:bodyPr/>
        <a:lstStyle/>
        <a:p>
          <a:endParaRPr lang="en-GB"/>
        </a:p>
      </dgm:t>
    </dgm:pt>
    <dgm:pt modelId="{40325D9D-FCD1-5445-BA7A-E769C4821105}" type="sibTrans" cxnId="{090B7914-7657-594A-971F-F95EFF1BE927}">
      <dgm:prSet/>
      <dgm:spPr/>
      <dgm:t>
        <a:bodyPr/>
        <a:lstStyle/>
        <a:p>
          <a:endParaRPr lang="en-GB"/>
        </a:p>
      </dgm:t>
    </dgm:pt>
    <dgm:pt modelId="{8E78A6EB-6739-FB4F-A58B-805382D71D1D}">
      <dgm:prSet phldrT="[Text]"/>
      <dgm:spPr/>
      <dgm:t>
        <a:bodyPr/>
        <a:lstStyle/>
        <a:p>
          <a:r>
            <a:rPr lang="en-GB" dirty="0" smtClean="0"/>
            <a:t>Consequence</a:t>
          </a:r>
          <a:endParaRPr lang="en-GB" dirty="0"/>
        </a:p>
      </dgm:t>
    </dgm:pt>
    <dgm:pt modelId="{E7D2425E-E6E2-E64A-A09B-123DCEC87A23}" type="parTrans" cxnId="{0A4C3A15-4BF1-4F4E-8BF2-854C839A8017}">
      <dgm:prSet/>
      <dgm:spPr/>
      <dgm:t>
        <a:bodyPr/>
        <a:lstStyle/>
        <a:p>
          <a:endParaRPr lang="en-GB"/>
        </a:p>
      </dgm:t>
    </dgm:pt>
    <dgm:pt modelId="{5C2BDFE1-2069-4247-93A0-251F9C2F62AA}" type="sibTrans" cxnId="{0A4C3A15-4BF1-4F4E-8BF2-854C839A8017}">
      <dgm:prSet/>
      <dgm:spPr/>
      <dgm:t>
        <a:bodyPr/>
        <a:lstStyle/>
        <a:p>
          <a:endParaRPr lang="en-GB"/>
        </a:p>
      </dgm:t>
    </dgm:pt>
    <dgm:pt modelId="{67E7CF5E-7EC8-734D-A94B-5070CA582A18}">
      <dgm:prSet phldrT="[Text]"/>
      <dgm:spPr/>
      <dgm:t>
        <a:bodyPr/>
        <a:lstStyle/>
        <a:p>
          <a:r>
            <a:rPr lang="en-GB" dirty="0" smtClean="0"/>
            <a:t>Antecedent</a:t>
          </a:r>
          <a:endParaRPr lang="en-GB" dirty="0"/>
        </a:p>
      </dgm:t>
    </dgm:pt>
    <dgm:pt modelId="{393B4EDC-F194-A44C-8085-11A85DE0C9AA}" type="parTrans" cxnId="{0664DCED-F91B-DF40-B642-0D1D52E1B26B}">
      <dgm:prSet/>
      <dgm:spPr/>
      <dgm:t>
        <a:bodyPr/>
        <a:lstStyle/>
        <a:p>
          <a:endParaRPr lang="en-GB"/>
        </a:p>
      </dgm:t>
    </dgm:pt>
    <dgm:pt modelId="{F177FA65-DFA3-2A4D-A175-131193E0E76D}" type="sibTrans" cxnId="{0664DCED-F91B-DF40-B642-0D1D52E1B26B}">
      <dgm:prSet/>
      <dgm:spPr/>
      <dgm:t>
        <a:bodyPr/>
        <a:lstStyle/>
        <a:p>
          <a:endParaRPr lang="en-GB"/>
        </a:p>
      </dgm:t>
    </dgm:pt>
    <dgm:pt modelId="{ADB4FE35-94B2-2940-ADD9-C2221899868B}" type="pres">
      <dgm:prSet presAssocID="{58C7CD71-513A-B441-8D04-18E440EE33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C5343F-4206-F149-9DD8-AC95B056AF73}" type="pres">
      <dgm:prSet presAssocID="{67E7CF5E-7EC8-734D-A94B-5070CA582A18}" presName="dummy" presStyleCnt="0"/>
      <dgm:spPr/>
    </dgm:pt>
    <dgm:pt modelId="{257B2CA6-7E69-F147-9CC6-3C6FBCBEC225}" type="pres">
      <dgm:prSet presAssocID="{67E7CF5E-7EC8-734D-A94B-5070CA582A18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7D6CCC-B4DE-C14E-902C-652FDF4441F3}" type="pres">
      <dgm:prSet presAssocID="{F177FA65-DFA3-2A4D-A175-131193E0E76D}" presName="sibTrans" presStyleLbl="node1" presStyleIdx="0" presStyleCnt="3"/>
      <dgm:spPr/>
      <dgm:t>
        <a:bodyPr/>
        <a:lstStyle/>
        <a:p>
          <a:endParaRPr lang="en-GB"/>
        </a:p>
      </dgm:t>
    </dgm:pt>
    <dgm:pt modelId="{95A05AB5-9A57-AA4A-8572-1291E346F93E}" type="pres">
      <dgm:prSet presAssocID="{99BF3A88-70C4-FD4B-8DFA-47F1A57A76B2}" presName="dummy" presStyleCnt="0"/>
      <dgm:spPr/>
    </dgm:pt>
    <dgm:pt modelId="{90AE949B-F42F-BF42-94FB-F3558D0C3DE3}" type="pres">
      <dgm:prSet presAssocID="{99BF3A88-70C4-FD4B-8DFA-47F1A57A76B2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45617-9FAF-0945-BDAB-470841236C83}" type="pres">
      <dgm:prSet presAssocID="{40325D9D-FCD1-5445-BA7A-E769C4821105}" presName="sibTrans" presStyleLbl="node1" presStyleIdx="1" presStyleCnt="3"/>
      <dgm:spPr/>
      <dgm:t>
        <a:bodyPr/>
        <a:lstStyle/>
        <a:p>
          <a:endParaRPr lang="en-GB"/>
        </a:p>
      </dgm:t>
    </dgm:pt>
    <dgm:pt modelId="{8709C446-3EF8-3949-B1E9-522375769B75}" type="pres">
      <dgm:prSet presAssocID="{8E78A6EB-6739-FB4F-A58B-805382D71D1D}" presName="dummy" presStyleCnt="0"/>
      <dgm:spPr/>
    </dgm:pt>
    <dgm:pt modelId="{4B6FD2CF-16E1-8C44-B14F-4E4F1A54DFAE}" type="pres">
      <dgm:prSet presAssocID="{8E78A6EB-6739-FB4F-A58B-805382D71D1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F49FE5-FDF8-0546-BE11-9194102F5F01}" type="pres">
      <dgm:prSet presAssocID="{5C2BDFE1-2069-4247-93A0-251F9C2F62AA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0A4C3A15-4BF1-4F4E-8BF2-854C839A8017}" srcId="{58C7CD71-513A-B441-8D04-18E440EE3372}" destId="{8E78A6EB-6739-FB4F-A58B-805382D71D1D}" srcOrd="2" destOrd="0" parTransId="{E7D2425E-E6E2-E64A-A09B-123DCEC87A23}" sibTransId="{5C2BDFE1-2069-4247-93A0-251F9C2F62AA}"/>
    <dgm:cxn modelId="{118ABE33-5A07-504A-93B2-1762AE347567}" type="presOf" srcId="{F177FA65-DFA3-2A4D-A175-131193E0E76D}" destId="{2B7D6CCC-B4DE-C14E-902C-652FDF4441F3}" srcOrd="0" destOrd="0" presId="urn:microsoft.com/office/officeart/2005/8/layout/cycle1"/>
    <dgm:cxn modelId="{090B7914-7657-594A-971F-F95EFF1BE927}" srcId="{58C7CD71-513A-B441-8D04-18E440EE3372}" destId="{99BF3A88-70C4-FD4B-8DFA-47F1A57A76B2}" srcOrd="1" destOrd="0" parTransId="{26A40D3E-EE24-1241-AD87-8187AD297E1E}" sibTransId="{40325D9D-FCD1-5445-BA7A-E769C4821105}"/>
    <dgm:cxn modelId="{8D5E4B07-8C32-3149-9199-3531857EF8EA}" type="presOf" srcId="{67E7CF5E-7EC8-734D-A94B-5070CA582A18}" destId="{257B2CA6-7E69-F147-9CC6-3C6FBCBEC225}" srcOrd="0" destOrd="0" presId="urn:microsoft.com/office/officeart/2005/8/layout/cycle1"/>
    <dgm:cxn modelId="{33721151-9529-6A48-8E1A-75E7A747297C}" type="presOf" srcId="{5C2BDFE1-2069-4247-93A0-251F9C2F62AA}" destId="{F2F49FE5-FDF8-0546-BE11-9194102F5F01}" srcOrd="0" destOrd="0" presId="urn:microsoft.com/office/officeart/2005/8/layout/cycle1"/>
    <dgm:cxn modelId="{0664DCED-F91B-DF40-B642-0D1D52E1B26B}" srcId="{58C7CD71-513A-B441-8D04-18E440EE3372}" destId="{67E7CF5E-7EC8-734D-A94B-5070CA582A18}" srcOrd="0" destOrd="0" parTransId="{393B4EDC-F194-A44C-8085-11A85DE0C9AA}" sibTransId="{F177FA65-DFA3-2A4D-A175-131193E0E76D}"/>
    <dgm:cxn modelId="{39B5A906-5BF4-754D-BD40-AE6069F42A56}" type="presOf" srcId="{8E78A6EB-6739-FB4F-A58B-805382D71D1D}" destId="{4B6FD2CF-16E1-8C44-B14F-4E4F1A54DFAE}" srcOrd="0" destOrd="0" presId="urn:microsoft.com/office/officeart/2005/8/layout/cycle1"/>
    <dgm:cxn modelId="{55A6626E-DCB9-1D49-B380-A00966AC6E20}" type="presOf" srcId="{58C7CD71-513A-B441-8D04-18E440EE3372}" destId="{ADB4FE35-94B2-2940-ADD9-C2221899868B}" srcOrd="0" destOrd="0" presId="urn:microsoft.com/office/officeart/2005/8/layout/cycle1"/>
    <dgm:cxn modelId="{E3676024-A037-7340-8FB9-19FE65F9B7B6}" type="presOf" srcId="{40325D9D-FCD1-5445-BA7A-E769C4821105}" destId="{DA245617-9FAF-0945-BDAB-470841236C83}" srcOrd="0" destOrd="0" presId="urn:microsoft.com/office/officeart/2005/8/layout/cycle1"/>
    <dgm:cxn modelId="{B731C08A-9777-4046-9386-46D2733651D1}" type="presOf" srcId="{99BF3A88-70C4-FD4B-8DFA-47F1A57A76B2}" destId="{90AE949B-F42F-BF42-94FB-F3558D0C3DE3}" srcOrd="0" destOrd="0" presId="urn:microsoft.com/office/officeart/2005/8/layout/cycle1"/>
    <dgm:cxn modelId="{8E1DD9C2-B24F-C245-93EF-EF468B01E6E3}" type="presParOf" srcId="{ADB4FE35-94B2-2940-ADD9-C2221899868B}" destId="{3EC5343F-4206-F149-9DD8-AC95B056AF73}" srcOrd="0" destOrd="0" presId="urn:microsoft.com/office/officeart/2005/8/layout/cycle1"/>
    <dgm:cxn modelId="{625CAA18-3815-7647-89AD-DA853E0A08FE}" type="presParOf" srcId="{ADB4FE35-94B2-2940-ADD9-C2221899868B}" destId="{257B2CA6-7E69-F147-9CC6-3C6FBCBEC225}" srcOrd="1" destOrd="0" presId="urn:microsoft.com/office/officeart/2005/8/layout/cycle1"/>
    <dgm:cxn modelId="{B9FD4E32-41A6-9548-8358-3A168535457B}" type="presParOf" srcId="{ADB4FE35-94B2-2940-ADD9-C2221899868B}" destId="{2B7D6CCC-B4DE-C14E-902C-652FDF4441F3}" srcOrd="2" destOrd="0" presId="urn:microsoft.com/office/officeart/2005/8/layout/cycle1"/>
    <dgm:cxn modelId="{308DA49C-CF86-D746-B173-95E91D58DA9E}" type="presParOf" srcId="{ADB4FE35-94B2-2940-ADD9-C2221899868B}" destId="{95A05AB5-9A57-AA4A-8572-1291E346F93E}" srcOrd="3" destOrd="0" presId="urn:microsoft.com/office/officeart/2005/8/layout/cycle1"/>
    <dgm:cxn modelId="{AA198162-13E2-DD44-8270-E1311B2AD118}" type="presParOf" srcId="{ADB4FE35-94B2-2940-ADD9-C2221899868B}" destId="{90AE949B-F42F-BF42-94FB-F3558D0C3DE3}" srcOrd="4" destOrd="0" presId="urn:microsoft.com/office/officeart/2005/8/layout/cycle1"/>
    <dgm:cxn modelId="{2EC9E3AB-219A-4D4F-BE7D-F41A54EBCCDA}" type="presParOf" srcId="{ADB4FE35-94B2-2940-ADD9-C2221899868B}" destId="{DA245617-9FAF-0945-BDAB-470841236C83}" srcOrd="5" destOrd="0" presId="urn:microsoft.com/office/officeart/2005/8/layout/cycle1"/>
    <dgm:cxn modelId="{29C84F62-6B7B-CF4E-BD5D-2E92EA898DBA}" type="presParOf" srcId="{ADB4FE35-94B2-2940-ADD9-C2221899868B}" destId="{8709C446-3EF8-3949-B1E9-522375769B75}" srcOrd="6" destOrd="0" presId="urn:microsoft.com/office/officeart/2005/8/layout/cycle1"/>
    <dgm:cxn modelId="{4D2ACB5D-163E-6849-9D10-81359F5F0726}" type="presParOf" srcId="{ADB4FE35-94B2-2940-ADD9-C2221899868B}" destId="{4B6FD2CF-16E1-8C44-B14F-4E4F1A54DFAE}" srcOrd="7" destOrd="0" presId="urn:microsoft.com/office/officeart/2005/8/layout/cycle1"/>
    <dgm:cxn modelId="{61B98351-8FD4-3A4E-985A-89D43401BEAB}" type="presParOf" srcId="{ADB4FE35-94B2-2940-ADD9-C2221899868B}" destId="{F2F49FE5-FDF8-0546-BE11-9194102F5F0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7CD71-513A-B441-8D04-18E440EE3372}" type="doc">
      <dgm:prSet loTypeId="urn:microsoft.com/office/officeart/2005/8/layout/cycle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BF3A88-70C4-FD4B-8DFA-47F1A57A76B2}">
      <dgm:prSet phldrT="[Text]" custT="1"/>
      <dgm:spPr/>
      <dgm:t>
        <a:bodyPr/>
        <a:lstStyle/>
        <a:p>
          <a:r>
            <a:rPr lang="en-GB" sz="2400" dirty="0" smtClean="0"/>
            <a:t>not go to the party</a:t>
          </a:r>
          <a:endParaRPr lang="en-GB" sz="2400" dirty="0"/>
        </a:p>
      </dgm:t>
    </dgm:pt>
    <dgm:pt modelId="{26A40D3E-EE24-1241-AD87-8187AD297E1E}" type="parTrans" cxnId="{090B7914-7657-594A-971F-F95EFF1BE927}">
      <dgm:prSet/>
      <dgm:spPr/>
      <dgm:t>
        <a:bodyPr/>
        <a:lstStyle/>
        <a:p>
          <a:endParaRPr lang="en-GB" sz="2400"/>
        </a:p>
      </dgm:t>
    </dgm:pt>
    <dgm:pt modelId="{40325D9D-FCD1-5445-BA7A-E769C4821105}" type="sibTrans" cxnId="{090B7914-7657-594A-971F-F95EFF1BE927}">
      <dgm:prSet/>
      <dgm:spPr/>
      <dgm:t>
        <a:bodyPr/>
        <a:lstStyle/>
        <a:p>
          <a:endParaRPr lang="en-GB" sz="2400"/>
        </a:p>
      </dgm:t>
    </dgm:pt>
    <dgm:pt modelId="{8E78A6EB-6739-FB4F-A58B-805382D71D1D}">
      <dgm:prSet phldrT="[Text]" custT="1"/>
      <dgm:spPr/>
      <dgm:t>
        <a:bodyPr/>
        <a:lstStyle/>
        <a:p>
          <a:r>
            <a:rPr lang="en-GB" sz="2400" dirty="0" smtClean="0"/>
            <a:t>Feel safer</a:t>
          </a:r>
          <a:endParaRPr lang="en-GB" sz="2400" dirty="0"/>
        </a:p>
      </dgm:t>
    </dgm:pt>
    <dgm:pt modelId="{E7D2425E-E6E2-E64A-A09B-123DCEC87A23}" type="parTrans" cxnId="{0A4C3A15-4BF1-4F4E-8BF2-854C839A8017}">
      <dgm:prSet/>
      <dgm:spPr/>
      <dgm:t>
        <a:bodyPr/>
        <a:lstStyle/>
        <a:p>
          <a:endParaRPr lang="en-GB" sz="2400"/>
        </a:p>
      </dgm:t>
    </dgm:pt>
    <dgm:pt modelId="{5C2BDFE1-2069-4247-93A0-251F9C2F62AA}" type="sibTrans" cxnId="{0A4C3A15-4BF1-4F4E-8BF2-854C839A8017}">
      <dgm:prSet/>
      <dgm:spPr/>
      <dgm:t>
        <a:bodyPr/>
        <a:lstStyle/>
        <a:p>
          <a:endParaRPr lang="en-GB" sz="2400"/>
        </a:p>
      </dgm:t>
    </dgm:pt>
    <dgm:pt modelId="{67E7CF5E-7EC8-734D-A94B-5070CA582A18}">
      <dgm:prSet phldrT="[Text]" custT="1"/>
      <dgm:spPr/>
      <dgm:t>
        <a:bodyPr/>
        <a:lstStyle/>
        <a:p>
          <a:r>
            <a:rPr lang="en-GB" sz="2400" dirty="0" smtClean="0"/>
            <a:t>“I’ll look stupid”</a:t>
          </a:r>
          <a:endParaRPr lang="en-GB" sz="2400" dirty="0"/>
        </a:p>
      </dgm:t>
    </dgm:pt>
    <dgm:pt modelId="{393B4EDC-F194-A44C-8085-11A85DE0C9AA}" type="parTrans" cxnId="{0664DCED-F91B-DF40-B642-0D1D52E1B26B}">
      <dgm:prSet/>
      <dgm:spPr/>
      <dgm:t>
        <a:bodyPr/>
        <a:lstStyle/>
        <a:p>
          <a:endParaRPr lang="en-GB" sz="2400"/>
        </a:p>
      </dgm:t>
    </dgm:pt>
    <dgm:pt modelId="{F177FA65-DFA3-2A4D-A175-131193E0E76D}" type="sibTrans" cxnId="{0664DCED-F91B-DF40-B642-0D1D52E1B26B}">
      <dgm:prSet/>
      <dgm:spPr/>
      <dgm:t>
        <a:bodyPr/>
        <a:lstStyle/>
        <a:p>
          <a:endParaRPr lang="en-GB" sz="2400"/>
        </a:p>
      </dgm:t>
    </dgm:pt>
    <dgm:pt modelId="{ADB4FE35-94B2-2940-ADD9-C2221899868B}" type="pres">
      <dgm:prSet presAssocID="{58C7CD71-513A-B441-8D04-18E440EE33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C5343F-4206-F149-9DD8-AC95B056AF73}" type="pres">
      <dgm:prSet presAssocID="{67E7CF5E-7EC8-734D-A94B-5070CA582A18}" presName="dummy" presStyleCnt="0"/>
      <dgm:spPr/>
    </dgm:pt>
    <dgm:pt modelId="{257B2CA6-7E69-F147-9CC6-3C6FBCBEC225}" type="pres">
      <dgm:prSet presAssocID="{67E7CF5E-7EC8-734D-A94B-5070CA582A18}" presName="node" presStyleLbl="revTx" presStyleIdx="0" presStyleCnt="3" custScaleX="113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7D6CCC-B4DE-C14E-902C-652FDF4441F3}" type="pres">
      <dgm:prSet presAssocID="{F177FA65-DFA3-2A4D-A175-131193E0E76D}" presName="sibTrans" presStyleLbl="node1" presStyleIdx="0" presStyleCnt="3"/>
      <dgm:spPr/>
      <dgm:t>
        <a:bodyPr/>
        <a:lstStyle/>
        <a:p>
          <a:endParaRPr lang="en-GB"/>
        </a:p>
      </dgm:t>
    </dgm:pt>
    <dgm:pt modelId="{95A05AB5-9A57-AA4A-8572-1291E346F93E}" type="pres">
      <dgm:prSet presAssocID="{99BF3A88-70C4-FD4B-8DFA-47F1A57A76B2}" presName="dummy" presStyleCnt="0"/>
      <dgm:spPr/>
    </dgm:pt>
    <dgm:pt modelId="{90AE949B-F42F-BF42-94FB-F3558D0C3DE3}" type="pres">
      <dgm:prSet presAssocID="{99BF3A88-70C4-FD4B-8DFA-47F1A57A76B2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45617-9FAF-0945-BDAB-470841236C83}" type="pres">
      <dgm:prSet presAssocID="{40325D9D-FCD1-5445-BA7A-E769C4821105}" presName="sibTrans" presStyleLbl="node1" presStyleIdx="1" presStyleCnt="3"/>
      <dgm:spPr/>
      <dgm:t>
        <a:bodyPr/>
        <a:lstStyle/>
        <a:p>
          <a:endParaRPr lang="en-GB"/>
        </a:p>
      </dgm:t>
    </dgm:pt>
    <dgm:pt modelId="{8709C446-3EF8-3949-B1E9-522375769B75}" type="pres">
      <dgm:prSet presAssocID="{8E78A6EB-6739-FB4F-A58B-805382D71D1D}" presName="dummy" presStyleCnt="0"/>
      <dgm:spPr/>
    </dgm:pt>
    <dgm:pt modelId="{4B6FD2CF-16E1-8C44-B14F-4E4F1A54DFAE}" type="pres">
      <dgm:prSet presAssocID="{8E78A6EB-6739-FB4F-A58B-805382D71D1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F49FE5-FDF8-0546-BE11-9194102F5F01}" type="pres">
      <dgm:prSet presAssocID="{5C2BDFE1-2069-4247-93A0-251F9C2F62AA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0A4C3A15-4BF1-4F4E-8BF2-854C839A8017}" srcId="{58C7CD71-513A-B441-8D04-18E440EE3372}" destId="{8E78A6EB-6739-FB4F-A58B-805382D71D1D}" srcOrd="2" destOrd="0" parTransId="{E7D2425E-E6E2-E64A-A09B-123DCEC87A23}" sibTransId="{5C2BDFE1-2069-4247-93A0-251F9C2F62AA}"/>
    <dgm:cxn modelId="{231741BD-5184-354F-9DD1-08A91B9D5EA6}" type="presOf" srcId="{5C2BDFE1-2069-4247-93A0-251F9C2F62AA}" destId="{F2F49FE5-FDF8-0546-BE11-9194102F5F01}" srcOrd="0" destOrd="0" presId="urn:microsoft.com/office/officeart/2005/8/layout/cycle1"/>
    <dgm:cxn modelId="{3C9BD8FD-6594-A94B-B39E-573F31271092}" type="presOf" srcId="{67E7CF5E-7EC8-734D-A94B-5070CA582A18}" destId="{257B2CA6-7E69-F147-9CC6-3C6FBCBEC225}" srcOrd="0" destOrd="0" presId="urn:microsoft.com/office/officeart/2005/8/layout/cycle1"/>
    <dgm:cxn modelId="{090B7914-7657-594A-971F-F95EFF1BE927}" srcId="{58C7CD71-513A-B441-8D04-18E440EE3372}" destId="{99BF3A88-70C4-FD4B-8DFA-47F1A57A76B2}" srcOrd="1" destOrd="0" parTransId="{26A40D3E-EE24-1241-AD87-8187AD297E1E}" sibTransId="{40325D9D-FCD1-5445-BA7A-E769C4821105}"/>
    <dgm:cxn modelId="{6230E298-0066-394E-8630-4B9D0795CE25}" type="presOf" srcId="{99BF3A88-70C4-FD4B-8DFA-47F1A57A76B2}" destId="{90AE949B-F42F-BF42-94FB-F3558D0C3DE3}" srcOrd="0" destOrd="0" presId="urn:microsoft.com/office/officeart/2005/8/layout/cycle1"/>
    <dgm:cxn modelId="{0664DCED-F91B-DF40-B642-0D1D52E1B26B}" srcId="{58C7CD71-513A-B441-8D04-18E440EE3372}" destId="{67E7CF5E-7EC8-734D-A94B-5070CA582A18}" srcOrd="0" destOrd="0" parTransId="{393B4EDC-F194-A44C-8085-11A85DE0C9AA}" sibTransId="{F177FA65-DFA3-2A4D-A175-131193E0E76D}"/>
    <dgm:cxn modelId="{3A3A8966-11FC-574B-8980-FBBF860D3EE5}" type="presOf" srcId="{58C7CD71-513A-B441-8D04-18E440EE3372}" destId="{ADB4FE35-94B2-2940-ADD9-C2221899868B}" srcOrd="0" destOrd="0" presId="urn:microsoft.com/office/officeart/2005/8/layout/cycle1"/>
    <dgm:cxn modelId="{B20D41A0-F1EC-5340-8225-960074835A4C}" type="presOf" srcId="{8E78A6EB-6739-FB4F-A58B-805382D71D1D}" destId="{4B6FD2CF-16E1-8C44-B14F-4E4F1A54DFAE}" srcOrd="0" destOrd="0" presId="urn:microsoft.com/office/officeart/2005/8/layout/cycle1"/>
    <dgm:cxn modelId="{6ABC6EB4-5C28-2043-BF49-CAFD786F0393}" type="presOf" srcId="{F177FA65-DFA3-2A4D-A175-131193E0E76D}" destId="{2B7D6CCC-B4DE-C14E-902C-652FDF4441F3}" srcOrd="0" destOrd="0" presId="urn:microsoft.com/office/officeart/2005/8/layout/cycle1"/>
    <dgm:cxn modelId="{FD26A75E-ABBD-5742-AA2D-92540D73B67B}" type="presOf" srcId="{40325D9D-FCD1-5445-BA7A-E769C4821105}" destId="{DA245617-9FAF-0945-BDAB-470841236C83}" srcOrd="0" destOrd="0" presId="urn:microsoft.com/office/officeart/2005/8/layout/cycle1"/>
    <dgm:cxn modelId="{29B65174-CBA6-4743-923E-F81FE03A26DA}" type="presParOf" srcId="{ADB4FE35-94B2-2940-ADD9-C2221899868B}" destId="{3EC5343F-4206-F149-9DD8-AC95B056AF73}" srcOrd="0" destOrd="0" presId="urn:microsoft.com/office/officeart/2005/8/layout/cycle1"/>
    <dgm:cxn modelId="{559E615A-FEEE-834F-A4C0-A2C3ED1C010E}" type="presParOf" srcId="{ADB4FE35-94B2-2940-ADD9-C2221899868B}" destId="{257B2CA6-7E69-F147-9CC6-3C6FBCBEC225}" srcOrd="1" destOrd="0" presId="urn:microsoft.com/office/officeart/2005/8/layout/cycle1"/>
    <dgm:cxn modelId="{2133AC90-12A8-D44C-8AF0-C8FDD69A6AD1}" type="presParOf" srcId="{ADB4FE35-94B2-2940-ADD9-C2221899868B}" destId="{2B7D6CCC-B4DE-C14E-902C-652FDF4441F3}" srcOrd="2" destOrd="0" presId="urn:microsoft.com/office/officeart/2005/8/layout/cycle1"/>
    <dgm:cxn modelId="{964D8E71-0F81-384A-AC71-A9FA5A8DEDD4}" type="presParOf" srcId="{ADB4FE35-94B2-2940-ADD9-C2221899868B}" destId="{95A05AB5-9A57-AA4A-8572-1291E346F93E}" srcOrd="3" destOrd="0" presId="urn:microsoft.com/office/officeart/2005/8/layout/cycle1"/>
    <dgm:cxn modelId="{ADC83A1E-BE94-B74D-9C65-3671746A60AF}" type="presParOf" srcId="{ADB4FE35-94B2-2940-ADD9-C2221899868B}" destId="{90AE949B-F42F-BF42-94FB-F3558D0C3DE3}" srcOrd="4" destOrd="0" presId="urn:microsoft.com/office/officeart/2005/8/layout/cycle1"/>
    <dgm:cxn modelId="{CC46BDFC-3E63-684A-9E28-16C0E03EF2D6}" type="presParOf" srcId="{ADB4FE35-94B2-2940-ADD9-C2221899868B}" destId="{DA245617-9FAF-0945-BDAB-470841236C83}" srcOrd="5" destOrd="0" presId="urn:microsoft.com/office/officeart/2005/8/layout/cycle1"/>
    <dgm:cxn modelId="{B72A3CD3-51E7-F448-BA18-32D235FE1A6B}" type="presParOf" srcId="{ADB4FE35-94B2-2940-ADD9-C2221899868B}" destId="{8709C446-3EF8-3949-B1E9-522375769B75}" srcOrd="6" destOrd="0" presId="urn:microsoft.com/office/officeart/2005/8/layout/cycle1"/>
    <dgm:cxn modelId="{4BB517E5-0517-034B-AD02-2875D5A3E36D}" type="presParOf" srcId="{ADB4FE35-94B2-2940-ADD9-C2221899868B}" destId="{4B6FD2CF-16E1-8C44-B14F-4E4F1A54DFAE}" srcOrd="7" destOrd="0" presId="urn:microsoft.com/office/officeart/2005/8/layout/cycle1"/>
    <dgm:cxn modelId="{D3028DF7-9D14-9B4C-BBF0-467E484B9469}" type="presParOf" srcId="{ADB4FE35-94B2-2940-ADD9-C2221899868B}" destId="{F2F49FE5-FDF8-0546-BE11-9194102F5F0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C7CD71-513A-B441-8D04-18E440EE3372}" type="doc">
      <dgm:prSet loTypeId="urn:microsoft.com/office/officeart/2005/8/layout/cycle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BF3A88-70C4-FD4B-8DFA-47F1A57A76B2}">
      <dgm:prSet phldrT="[Text]" custT="1"/>
      <dgm:spPr/>
      <dgm:t>
        <a:bodyPr/>
        <a:lstStyle/>
        <a:p>
          <a:r>
            <a:rPr lang="en-GB" sz="2400" dirty="0" smtClean="0"/>
            <a:t>I’m having the thought that…and stay at party</a:t>
          </a:r>
          <a:endParaRPr lang="en-GB" sz="2400" dirty="0"/>
        </a:p>
      </dgm:t>
    </dgm:pt>
    <dgm:pt modelId="{26A40D3E-EE24-1241-AD87-8187AD297E1E}" type="parTrans" cxnId="{090B7914-7657-594A-971F-F95EFF1BE927}">
      <dgm:prSet/>
      <dgm:spPr/>
      <dgm:t>
        <a:bodyPr/>
        <a:lstStyle/>
        <a:p>
          <a:endParaRPr lang="en-GB" sz="2400"/>
        </a:p>
      </dgm:t>
    </dgm:pt>
    <dgm:pt modelId="{40325D9D-FCD1-5445-BA7A-E769C4821105}" type="sibTrans" cxnId="{090B7914-7657-594A-971F-F95EFF1BE927}">
      <dgm:prSet/>
      <dgm:spPr/>
      <dgm:t>
        <a:bodyPr/>
        <a:lstStyle/>
        <a:p>
          <a:endParaRPr lang="en-GB" sz="2400"/>
        </a:p>
      </dgm:t>
    </dgm:pt>
    <dgm:pt modelId="{8E78A6EB-6739-FB4F-A58B-805382D71D1D}">
      <dgm:prSet phldrT="[Text]" custT="1"/>
      <dgm:spPr/>
      <dgm:t>
        <a:bodyPr/>
        <a:lstStyle/>
        <a:p>
          <a:r>
            <a:rPr lang="en-GB" sz="2400" dirty="0" smtClean="0"/>
            <a:t>experience of responding differently to thinking</a:t>
          </a:r>
          <a:endParaRPr lang="en-GB" sz="2400" dirty="0"/>
        </a:p>
      </dgm:t>
    </dgm:pt>
    <dgm:pt modelId="{E7D2425E-E6E2-E64A-A09B-123DCEC87A23}" type="parTrans" cxnId="{0A4C3A15-4BF1-4F4E-8BF2-854C839A8017}">
      <dgm:prSet/>
      <dgm:spPr/>
      <dgm:t>
        <a:bodyPr/>
        <a:lstStyle/>
        <a:p>
          <a:endParaRPr lang="en-GB" sz="2400"/>
        </a:p>
      </dgm:t>
    </dgm:pt>
    <dgm:pt modelId="{5C2BDFE1-2069-4247-93A0-251F9C2F62AA}" type="sibTrans" cxnId="{0A4C3A15-4BF1-4F4E-8BF2-854C839A8017}">
      <dgm:prSet/>
      <dgm:spPr/>
      <dgm:t>
        <a:bodyPr/>
        <a:lstStyle/>
        <a:p>
          <a:endParaRPr lang="en-GB" sz="2400"/>
        </a:p>
      </dgm:t>
    </dgm:pt>
    <dgm:pt modelId="{67E7CF5E-7EC8-734D-A94B-5070CA582A18}">
      <dgm:prSet phldrT="[Text]" custT="1"/>
      <dgm:spPr/>
      <dgm:t>
        <a:bodyPr/>
        <a:lstStyle/>
        <a:p>
          <a:r>
            <a:rPr lang="en-GB" sz="2400" dirty="0" smtClean="0"/>
            <a:t>“I’ll look stupid”</a:t>
          </a:r>
          <a:endParaRPr lang="en-GB" sz="2400" dirty="0"/>
        </a:p>
      </dgm:t>
    </dgm:pt>
    <dgm:pt modelId="{393B4EDC-F194-A44C-8085-11A85DE0C9AA}" type="parTrans" cxnId="{0664DCED-F91B-DF40-B642-0D1D52E1B26B}">
      <dgm:prSet/>
      <dgm:spPr/>
      <dgm:t>
        <a:bodyPr/>
        <a:lstStyle/>
        <a:p>
          <a:endParaRPr lang="en-GB" sz="2400"/>
        </a:p>
      </dgm:t>
    </dgm:pt>
    <dgm:pt modelId="{F177FA65-DFA3-2A4D-A175-131193E0E76D}" type="sibTrans" cxnId="{0664DCED-F91B-DF40-B642-0D1D52E1B26B}">
      <dgm:prSet/>
      <dgm:spPr/>
      <dgm:t>
        <a:bodyPr/>
        <a:lstStyle/>
        <a:p>
          <a:endParaRPr lang="en-GB" sz="2400"/>
        </a:p>
      </dgm:t>
    </dgm:pt>
    <dgm:pt modelId="{ADB4FE35-94B2-2940-ADD9-C2221899868B}" type="pres">
      <dgm:prSet presAssocID="{58C7CD71-513A-B441-8D04-18E440EE33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C5343F-4206-F149-9DD8-AC95B056AF73}" type="pres">
      <dgm:prSet presAssocID="{67E7CF5E-7EC8-734D-A94B-5070CA582A18}" presName="dummy" presStyleCnt="0"/>
      <dgm:spPr/>
    </dgm:pt>
    <dgm:pt modelId="{257B2CA6-7E69-F147-9CC6-3C6FBCBEC225}" type="pres">
      <dgm:prSet presAssocID="{67E7CF5E-7EC8-734D-A94B-5070CA582A18}" presName="node" presStyleLbl="revTx" presStyleIdx="0" presStyleCnt="3" custScaleX="113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7D6CCC-B4DE-C14E-902C-652FDF4441F3}" type="pres">
      <dgm:prSet presAssocID="{F177FA65-DFA3-2A4D-A175-131193E0E76D}" presName="sibTrans" presStyleLbl="node1" presStyleIdx="0" presStyleCnt="3"/>
      <dgm:spPr/>
      <dgm:t>
        <a:bodyPr/>
        <a:lstStyle/>
        <a:p>
          <a:endParaRPr lang="en-GB"/>
        </a:p>
      </dgm:t>
    </dgm:pt>
    <dgm:pt modelId="{95A05AB5-9A57-AA4A-8572-1291E346F93E}" type="pres">
      <dgm:prSet presAssocID="{99BF3A88-70C4-FD4B-8DFA-47F1A57A76B2}" presName="dummy" presStyleCnt="0"/>
      <dgm:spPr/>
    </dgm:pt>
    <dgm:pt modelId="{90AE949B-F42F-BF42-94FB-F3558D0C3DE3}" type="pres">
      <dgm:prSet presAssocID="{99BF3A88-70C4-FD4B-8DFA-47F1A57A76B2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45617-9FAF-0945-BDAB-470841236C83}" type="pres">
      <dgm:prSet presAssocID="{40325D9D-FCD1-5445-BA7A-E769C4821105}" presName="sibTrans" presStyleLbl="node1" presStyleIdx="1" presStyleCnt="3"/>
      <dgm:spPr/>
      <dgm:t>
        <a:bodyPr/>
        <a:lstStyle/>
        <a:p>
          <a:endParaRPr lang="en-GB"/>
        </a:p>
      </dgm:t>
    </dgm:pt>
    <dgm:pt modelId="{8709C446-3EF8-3949-B1E9-522375769B75}" type="pres">
      <dgm:prSet presAssocID="{8E78A6EB-6739-FB4F-A58B-805382D71D1D}" presName="dummy" presStyleCnt="0"/>
      <dgm:spPr/>
    </dgm:pt>
    <dgm:pt modelId="{4B6FD2CF-16E1-8C44-B14F-4E4F1A54DFAE}" type="pres">
      <dgm:prSet presAssocID="{8E78A6EB-6739-FB4F-A58B-805382D71D1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F49FE5-FDF8-0546-BE11-9194102F5F01}" type="pres">
      <dgm:prSet presAssocID="{5C2BDFE1-2069-4247-93A0-251F9C2F62AA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0A4C3A15-4BF1-4F4E-8BF2-854C839A8017}" srcId="{58C7CD71-513A-B441-8D04-18E440EE3372}" destId="{8E78A6EB-6739-FB4F-A58B-805382D71D1D}" srcOrd="2" destOrd="0" parTransId="{E7D2425E-E6E2-E64A-A09B-123DCEC87A23}" sibTransId="{5C2BDFE1-2069-4247-93A0-251F9C2F62AA}"/>
    <dgm:cxn modelId="{BF0DB0DC-A3C6-9A46-AF67-4FB08D8E85BB}" type="presOf" srcId="{F177FA65-DFA3-2A4D-A175-131193E0E76D}" destId="{2B7D6CCC-B4DE-C14E-902C-652FDF4441F3}" srcOrd="0" destOrd="0" presId="urn:microsoft.com/office/officeart/2005/8/layout/cycle1"/>
    <dgm:cxn modelId="{8F1F38DB-5A2A-8546-A85D-9EE086036E6B}" type="presOf" srcId="{58C7CD71-513A-B441-8D04-18E440EE3372}" destId="{ADB4FE35-94B2-2940-ADD9-C2221899868B}" srcOrd="0" destOrd="0" presId="urn:microsoft.com/office/officeart/2005/8/layout/cycle1"/>
    <dgm:cxn modelId="{CA4EA009-0927-3046-AFA6-8B335053CEC8}" type="presOf" srcId="{99BF3A88-70C4-FD4B-8DFA-47F1A57A76B2}" destId="{90AE949B-F42F-BF42-94FB-F3558D0C3DE3}" srcOrd="0" destOrd="0" presId="urn:microsoft.com/office/officeart/2005/8/layout/cycle1"/>
    <dgm:cxn modelId="{9FF7FE14-8D52-B949-B2F3-60548A087C07}" type="presOf" srcId="{5C2BDFE1-2069-4247-93A0-251F9C2F62AA}" destId="{F2F49FE5-FDF8-0546-BE11-9194102F5F01}" srcOrd="0" destOrd="0" presId="urn:microsoft.com/office/officeart/2005/8/layout/cycle1"/>
    <dgm:cxn modelId="{090B7914-7657-594A-971F-F95EFF1BE927}" srcId="{58C7CD71-513A-B441-8D04-18E440EE3372}" destId="{99BF3A88-70C4-FD4B-8DFA-47F1A57A76B2}" srcOrd="1" destOrd="0" parTransId="{26A40D3E-EE24-1241-AD87-8187AD297E1E}" sibTransId="{40325D9D-FCD1-5445-BA7A-E769C4821105}"/>
    <dgm:cxn modelId="{1BA34D6A-9A1B-EF44-AF38-8BD4CB92272C}" type="presOf" srcId="{40325D9D-FCD1-5445-BA7A-E769C4821105}" destId="{DA245617-9FAF-0945-BDAB-470841236C83}" srcOrd="0" destOrd="0" presId="urn:microsoft.com/office/officeart/2005/8/layout/cycle1"/>
    <dgm:cxn modelId="{0664DCED-F91B-DF40-B642-0D1D52E1B26B}" srcId="{58C7CD71-513A-B441-8D04-18E440EE3372}" destId="{67E7CF5E-7EC8-734D-A94B-5070CA582A18}" srcOrd="0" destOrd="0" parTransId="{393B4EDC-F194-A44C-8085-11A85DE0C9AA}" sibTransId="{F177FA65-DFA3-2A4D-A175-131193E0E76D}"/>
    <dgm:cxn modelId="{FD17F4F5-6674-2C4D-BE23-DC6BD8DE907D}" type="presOf" srcId="{8E78A6EB-6739-FB4F-A58B-805382D71D1D}" destId="{4B6FD2CF-16E1-8C44-B14F-4E4F1A54DFAE}" srcOrd="0" destOrd="0" presId="urn:microsoft.com/office/officeart/2005/8/layout/cycle1"/>
    <dgm:cxn modelId="{565933DA-719C-4345-B028-1F59997685F3}" type="presOf" srcId="{67E7CF5E-7EC8-734D-A94B-5070CA582A18}" destId="{257B2CA6-7E69-F147-9CC6-3C6FBCBEC225}" srcOrd="0" destOrd="0" presId="urn:microsoft.com/office/officeart/2005/8/layout/cycle1"/>
    <dgm:cxn modelId="{3020F312-7895-C140-B043-7BB649C48BC5}" type="presParOf" srcId="{ADB4FE35-94B2-2940-ADD9-C2221899868B}" destId="{3EC5343F-4206-F149-9DD8-AC95B056AF73}" srcOrd="0" destOrd="0" presId="urn:microsoft.com/office/officeart/2005/8/layout/cycle1"/>
    <dgm:cxn modelId="{52F6839D-02BE-F448-8AB5-E6B2BAA005E5}" type="presParOf" srcId="{ADB4FE35-94B2-2940-ADD9-C2221899868B}" destId="{257B2CA6-7E69-F147-9CC6-3C6FBCBEC225}" srcOrd="1" destOrd="0" presId="urn:microsoft.com/office/officeart/2005/8/layout/cycle1"/>
    <dgm:cxn modelId="{11B34F87-DC7A-AE48-A9A6-10D8779A8891}" type="presParOf" srcId="{ADB4FE35-94B2-2940-ADD9-C2221899868B}" destId="{2B7D6CCC-B4DE-C14E-902C-652FDF4441F3}" srcOrd="2" destOrd="0" presId="urn:microsoft.com/office/officeart/2005/8/layout/cycle1"/>
    <dgm:cxn modelId="{E8697C05-66DC-CF4F-B371-600A7B1757AB}" type="presParOf" srcId="{ADB4FE35-94B2-2940-ADD9-C2221899868B}" destId="{95A05AB5-9A57-AA4A-8572-1291E346F93E}" srcOrd="3" destOrd="0" presId="urn:microsoft.com/office/officeart/2005/8/layout/cycle1"/>
    <dgm:cxn modelId="{4C9EA83D-4988-6D40-9A3F-90305EEA5D5C}" type="presParOf" srcId="{ADB4FE35-94B2-2940-ADD9-C2221899868B}" destId="{90AE949B-F42F-BF42-94FB-F3558D0C3DE3}" srcOrd="4" destOrd="0" presId="urn:microsoft.com/office/officeart/2005/8/layout/cycle1"/>
    <dgm:cxn modelId="{A5E7721B-2E31-1048-9BF6-3E4C8D9B1B19}" type="presParOf" srcId="{ADB4FE35-94B2-2940-ADD9-C2221899868B}" destId="{DA245617-9FAF-0945-BDAB-470841236C83}" srcOrd="5" destOrd="0" presId="urn:microsoft.com/office/officeart/2005/8/layout/cycle1"/>
    <dgm:cxn modelId="{62D6FADE-9B95-E14D-944F-EFC387BB0007}" type="presParOf" srcId="{ADB4FE35-94B2-2940-ADD9-C2221899868B}" destId="{8709C446-3EF8-3949-B1E9-522375769B75}" srcOrd="6" destOrd="0" presId="urn:microsoft.com/office/officeart/2005/8/layout/cycle1"/>
    <dgm:cxn modelId="{62E49920-BEF0-8E41-9875-5FFD3B1C14F4}" type="presParOf" srcId="{ADB4FE35-94B2-2940-ADD9-C2221899868B}" destId="{4B6FD2CF-16E1-8C44-B14F-4E4F1A54DFAE}" srcOrd="7" destOrd="0" presId="urn:microsoft.com/office/officeart/2005/8/layout/cycle1"/>
    <dgm:cxn modelId="{B0B09DA9-B749-FD40-88BD-FFCC539057C4}" type="presParOf" srcId="{ADB4FE35-94B2-2940-ADD9-C2221899868B}" destId="{F2F49FE5-FDF8-0546-BE11-9194102F5F0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C7CD71-513A-B441-8D04-18E440EE3372}" type="doc">
      <dgm:prSet loTypeId="urn:microsoft.com/office/officeart/2005/8/layout/cycle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BF3A88-70C4-FD4B-8DFA-47F1A57A76B2}">
      <dgm:prSet phldrT="[Text]" custT="1"/>
      <dgm:spPr/>
      <dgm:t>
        <a:bodyPr/>
        <a:lstStyle/>
        <a:p>
          <a:r>
            <a:rPr lang="en-GB" sz="2400" dirty="0" smtClean="0"/>
            <a:t>Greater choice over behaviour</a:t>
          </a:r>
          <a:endParaRPr lang="en-GB" sz="2400" dirty="0"/>
        </a:p>
      </dgm:t>
    </dgm:pt>
    <dgm:pt modelId="{26A40D3E-EE24-1241-AD87-8187AD297E1E}" type="parTrans" cxnId="{090B7914-7657-594A-971F-F95EFF1BE927}">
      <dgm:prSet/>
      <dgm:spPr/>
      <dgm:t>
        <a:bodyPr/>
        <a:lstStyle/>
        <a:p>
          <a:endParaRPr lang="en-GB" sz="2400"/>
        </a:p>
      </dgm:t>
    </dgm:pt>
    <dgm:pt modelId="{40325D9D-FCD1-5445-BA7A-E769C4821105}" type="sibTrans" cxnId="{090B7914-7657-594A-971F-F95EFF1BE927}">
      <dgm:prSet/>
      <dgm:spPr/>
      <dgm:t>
        <a:bodyPr/>
        <a:lstStyle/>
        <a:p>
          <a:endParaRPr lang="en-GB" sz="2400"/>
        </a:p>
      </dgm:t>
    </dgm:pt>
    <dgm:pt modelId="{8E78A6EB-6739-FB4F-A58B-805382D71D1D}">
      <dgm:prSet phldrT="[Text]" custT="1"/>
      <dgm:spPr/>
      <dgm:t>
        <a:bodyPr/>
        <a:lstStyle/>
        <a:p>
          <a:r>
            <a:rPr lang="en-GB" sz="2400" dirty="0" smtClean="0"/>
            <a:t>self story less dominant</a:t>
          </a:r>
          <a:endParaRPr lang="en-GB" sz="2400" dirty="0"/>
        </a:p>
      </dgm:t>
    </dgm:pt>
    <dgm:pt modelId="{E7D2425E-E6E2-E64A-A09B-123DCEC87A23}" type="parTrans" cxnId="{0A4C3A15-4BF1-4F4E-8BF2-854C839A8017}">
      <dgm:prSet/>
      <dgm:spPr/>
      <dgm:t>
        <a:bodyPr/>
        <a:lstStyle/>
        <a:p>
          <a:endParaRPr lang="en-GB" sz="2400"/>
        </a:p>
      </dgm:t>
    </dgm:pt>
    <dgm:pt modelId="{5C2BDFE1-2069-4247-93A0-251F9C2F62AA}" type="sibTrans" cxnId="{0A4C3A15-4BF1-4F4E-8BF2-854C839A8017}">
      <dgm:prSet/>
      <dgm:spPr/>
      <dgm:t>
        <a:bodyPr/>
        <a:lstStyle/>
        <a:p>
          <a:endParaRPr lang="en-GB" sz="2400"/>
        </a:p>
      </dgm:t>
    </dgm:pt>
    <dgm:pt modelId="{67E7CF5E-7EC8-734D-A94B-5070CA582A18}">
      <dgm:prSet phldrT="[Text]" custT="1"/>
      <dgm:spPr/>
      <dgm:t>
        <a:bodyPr/>
        <a:lstStyle/>
        <a:p>
          <a:r>
            <a:rPr lang="en-GB" sz="2400" dirty="0" smtClean="0"/>
            <a:t>“I’ll look stupid”</a:t>
          </a:r>
          <a:endParaRPr lang="en-GB" sz="2400" dirty="0"/>
        </a:p>
      </dgm:t>
    </dgm:pt>
    <dgm:pt modelId="{393B4EDC-F194-A44C-8085-11A85DE0C9AA}" type="parTrans" cxnId="{0664DCED-F91B-DF40-B642-0D1D52E1B26B}">
      <dgm:prSet/>
      <dgm:spPr/>
      <dgm:t>
        <a:bodyPr/>
        <a:lstStyle/>
        <a:p>
          <a:endParaRPr lang="en-GB" sz="2400"/>
        </a:p>
      </dgm:t>
    </dgm:pt>
    <dgm:pt modelId="{F177FA65-DFA3-2A4D-A175-131193E0E76D}" type="sibTrans" cxnId="{0664DCED-F91B-DF40-B642-0D1D52E1B26B}">
      <dgm:prSet/>
      <dgm:spPr/>
      <dgm:t>
        <a:bodyPr/>
        <a:lstStyle/>
        <a:p>
          <a:endParaRPr lang="en-GB" sz="2400"/>
        </a:p>
      </dgm:t>
    </dgm:pt>
    <dgm:pt modelId="{ADB4FE35-94B2-2940-ADD9-C2221899868B}" type="pres">
      <dgm:prSet presAssocID="{58C7CD71-513A-B441-8D04-18E440EE33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C5343F-4206-F149-9DD8-AC95B056AF73}" type="pres">
      <dgm:prSet presAssocID="{67E7CF5E-7EC8-734D-A94B-5070CA582A18}" presName="dummy" presStyleCnt="0"/>
      <dgm:spPr/>
    </dgm:pt>
    <dgm:pt modelId="{257B2CA6-7E69-F147-9CC6-3C6FBCBEC225}" type="pres">
      <dgm:prSet presAssocID="{67E7CF5E-7EC8-734D-A94B-5070CA582A18}" presName="node" presStyleLbl="revTx" presStyleIdx="0" presStyleCnt="3" custScaleX="113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7D6CCC-B4DE-C14E-902C-652FDF4441F3}" type="pres">
      <dgm:prSet presAssocID="{F177FA65-DFA3-2A4D-A175-131193E0E76D}" presName="sibTrans" presStyleLbl="node1" presStyleIdx="0" presStyleCnt="3"/>
      <dgm:spPr/>
      <dgm:t>
        <a:bodyPr/>
        <a:lstStyle/>
        <a:p>
          <a:endParaRPr lang="en-GB"/>
        </a:p>
      </dgm:t>
    </dgm:pt>
    <dgm:pt modelId="{95A05AB5-9A57-AA4A-8572-1291E346F93E}" type="pres">
      <dgm:prSet presAssocID="{99BF3A88-70C4-FD4B-8DFA-47F1A57A76B2}" presName="dummy" presStyleCnt="0"/>
      <dgm:spPr/>
    </dgm:pt>
    <dgm:pt modelId="{90AE949B-F42F-BF42-94FB-F3558D0C3DE3}" type="pres">
      <dgm:prSet presAssocID="{99BF3A88-70C4-FD4B-8DFA-47F1A57A76B2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45617-9FAF-0945-BDAB-470841236C83}" type="pres">
      <dgm:prSet presAssocID="{40325D9D-FCD1-5445-BA7A-E769C4821105}" presName="sibTrans" presStyleLbl="node1" presStyleIdx="1" presStyleCnt="3"/>
      <dgm:spPr/>
      <dgm:t>
        <a:bodyPr/>
        <a:lstStyle/>
        <a:p>
          <a:endParaRPr lang="en-GB"/>
        </a:p>
      </dgm:t>
    </dgm:pt>
    <dgm:pt modelId="{8709C446-3EF8-3949-B1E9-522375769B75}" type="pres">
      <dgm:prSet presAssocID="{8E78A6EB-6739-FB4F-A58B-805382D71D1D}" presName="dummy" presStyleCnt="0"/>
      <dgm:spPr/>
    </dgm:pt>
    <dgm:pt modelId="{4B6FD2CF-16E1-8C44-B14F-4E4F1A54DFAE}" type="pres">
      <dgm:prSet presAssocID="{8E78A6EB-6739-FB4F-A58B-805382D71D1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F49FE5-FDF8-0546-BE11-9194102F5F01}" type="pres">
      <dgm:prSet presAssocID="{5C2BDFE1-2069-4247-93A0-251F9C2F62AA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0A4C3A15-4BF1-4F4E-8BF2-854C839A8017}" srcId="{58C7CD71-513A-B441-8D04-18E440EE3372}" destId="{8E78A6EB-6739-FB4F-A58B-805382D71D1D}" srcOrd="2" destOrd="0" parTransId="{E7D2425E-E6E2-E64A-A09B-123DCEC87A23}" sibTransId="{5C2BDFE1-2069-4247-93A0-251F9C2F62AA}"/>
    <dgm:cxn modelId="{96F99621-C5A9-984D-BBC6-C3CE81ADBC54}" type="presOf" srcId="{58C7CD71-513A-B441-8D04-18E440EE3372}" destId="{ADB4FE35-94B2-2940-ADD9-C2221899868B}" srcOrd="0" destOrd="0" presId="urn:microsoft.com/office/officeart/2005/8/layout/cycle1"/>
    <dgm:cxn modelId="{D7C335EA-2ECA-9545-951C-754182BDEC90}" type="presOf" srcId="{67E7CF5E-7EC8-734D-A94B-5070CA582A18}" destId="{257B2CA6-7E69-F147-9CC6-3C6FBCBEC225}" srcOrd="0" destOrd="0" presId="urn:microsoft.com/office/officeart/2005/8/layout/cycle1"/>
    <dgm:cxn modelId="{9B221829-4467-A549-A634-10F6A9F712A2}" type="presOf" srcId="{99BF3A88-70C4-FD4B-8DFA-47F1A57A76B2}" destId="{90AE949B-F42F-BF42-94FB-F3558D0C3DE3}" srcOrd="0" destOrd="0" presId="urn:microsoft.com/office/officeart/2005/8/layout/cycle1"/>
    <dgm:cxn modelId="{090B7914-7657-594A-971F-F95EFF1BE927}" srcId="{58C7CD71-513A-B441-8D04-18E440EE3372}" destId="{99BF3A88-70C4-FD4B-8DFA-47F1A57A76B2}" srcOrd="1" destOrd="0" parTransId="{26A40D3E-EE24-1241-AD87-8187AD297E1E}" sibTransId="{40325D9D-FCD1-5445-BA7A-E769C4821105}"/>
    <dgm:cxn modelId="{A609B013-C7BA-5445-BB12-781FDE4F52BD}" type="presOf" srcId="{8E78A6EB-6739-FB4F-A58B-805382D71D1D}" destId="{4B6FD2CF-16E1-8C44-B14F-4E4F1A54DFAE}" srcOrd="0" destOrd="0" presId="urn:microsoft.com/office/officeart/2005/8/layout/cycle1"/>
    <dgm:cxn modelId="{59B4BE2B-7FF0-B64A-BC69-C9AFACBEC5BC}" type="presOf" srcId="{F177FA65-DFA3-2A4D-A175-131193E0E76D}" destId="{2B7D6CCC-B4DE-C14E-902C-652FDF4441F3}" srcOrd="0" destOrd="0" presId="urn:microsoft.com/office/officeart/2005/8/layout/cycle1"/>
    <dgm:cxn modelId="{0664DCED-F91B-DF40-B642-0D1D52E1B26B}" srcId="{58C7CD71-513A-B441-8D04-18E440EE3372}" destId="{67E7CF5E-7EC8-734D-A94B-5070CA582A18}" srcOrd="0" destOrd="0" parTransId="{393B4EDC-F194-A44C-8085-11A85DE0C9AA}" sibTransId="{F177FA65-DFA3-2A4D-A175-131193E0E76D}"/>
    <dgm:cxn modelId="{F57DA86A-47A2-4D4A-9A0F-2FB40E06C90E}" type="presOf" srcId="{5C2BDFE1-2069-4247-93A0-251F9C2F62AA}" destId="{F2F49FE5-FDF8-0546-BE11-9194102F5F01}" srcOrd="0" destOrd="0" presId="urn:microsoft.com/office/officeart/2005/8/layout/cycle1"/>
    <dgm:cxn modelId="{E8FAC67E-D2A6-C64D-8ECE-F43122478994}" type="presOf" srcId="{40325D9D-FCD1-5445-BA7A-E769C4821105}" destId="{DA245617-9FAF-0945-BDAB-470841236C83}" srcOrd="0" destOrd="0" presId="urn:microsoft.com/office/officeart/2005/8/layout/cycle1"/>
    <dgm:cxn modelId="{76177BAA-65F3-314A-AD8E-17D44BD1B63F}" type="presParOf" srcId="{ADB4FE35-94B2-2940-ADD9-C2221899868B}" destId="{3EC5343F-4206-F149-9DD8-AC95B056AF73}" srcOrd="0" destOrd="0" presId="urn:microsoft.com/office/officeart/2005/8/layout/cycle1"/>
    <dgm:cxn modelId="{C4A60734-7ABD-F349-A234-ECFEA4AB576C}" type="presParOf" srcId="{ADB4FE35-94B2-2940-ADD9-C2221899868B}" destId="{257B2CA6-7E69-F147-9CC6-3C6FBCBEC225}" srcOrd="1" destOrd="0" presId="urn:microsoft.com/office/officeart/2005/8/layout/cycle1"/>
    <dgm:cxn modelId="{D6C95732-8747-6A45-91BF-C3C919AA4B8A}" type="presParOf" srcId="{ADB4FE35-94B2-2940-ADD9-C2221899868B}" destId="{2B7D6CCC-B4DE-C14E-902C-652FDF4441F3}" srcOrd="2" destOrd="0" presId="urn:microsoft.com/office/officeart/2005/8/layout/cycle1"/>
    <dgm:cxn modelId="{80C29561-AA83-7440-9073-2FB6A2CB187C}" type="presParOf" srcId="{ADB4FE35-94B2-2940-ADD9-C2221899868B}" destId="{95A05AB5-9A57-AA4A-8572-1291E346F93E}" srcOrd="3" destOrd="0" presId="urn:microsoft.com/office/officeart/2005/8/layout/cycle1"/>
    <dgm:cxn modelId="{453FE6E3-94C7-454B-A3C4-6086405199F2}" type="presParOf" srcId="{ADB4FE35-94B2-2940-ADD9-C2221899868B}" destId="{90AE949B-F42F-BF42-94FB-F3558D0C3DE3}" srcOrd="4" destOrd="0" presId="urn:microsoft.com/office/officeart/2005/8/layout/cycle1"/>
    <dgm:cxn modelId="{FC606544-A13B-3642-82CF-3AE9C7829FFC}" type="presParOf" srcId="{ADB4FE35-94B2-2940-ADD9-C2221899868B}" destId="{DA245617-9FAF-0945-BDAB-470841236C83}" srcOrd="5" destOrd="0" presId="urn:microsoft.com/office/officeart/2005/8/layout/cycle1"/>
    <dgm:cxn modelId="{8B223A9D-ED25-9446-9F0E-586E2A7AB508}" type="presParOf" srcId="{ADB4FE35-94B2-2940-ADD9-C2221899868B}" destId="{8709C446-3EF8-3949-B1E9-522375769B75}" srcOrd="6" destOrd="0" presId="urn:microsoft.com/office/officeart/2005/8/layout/cycle1"/>
    <dgm:cxn modelId="{3F6C4567-0F2F-EC46-9691-6FBB192C95C1}" type="presParOf" srcId="{ADB4FE35-94B2-2940-ADD9-C2221899868B}" destId="{4B6FD2CF-16E1-8C44-B14F-4E4F1A54DFAE}" srcOrd="7" destOrd="0" presId="urn:microsoft.com/office/officeart/2005/8/layout/cycle1"/>
    <dgm:cxn modelId="{611B7C1F-BDEE-D94C-8246-B8AFB9D7DCEB}" type="presParOf" srcId="{ADB4FE35-94B2-2940-ADD9-C2221899868B}" destId="{F2F49FE5-FDF8-0546-BE11-9194102F5F0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02F8-6FE9-EF45-A692-9999162DB744}">
      <dsp:nvSpPr>
        <dsp:cNvPr id="0" name=""/>
        <dsp:cNvSpPr/>
      </dsp:nvSpPr>
      <dsp:spPr>
        <a:xfrm>
          <a:off x="603170" y="0"/>
          <a:ext cx="6835934" cy="4343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AA4E18-62C7-D042-9A31-2F549CE6B792}">
      <dsp:nvSpPr>
        <dsp:cNvPr id="0" name=""/>
        <dsp:cNvSpPr/>
      </dsp:nvSpPr>
      <dsp:spPr>
        <a:xfrm>
          <a:off x="3656" y="1303020"/>
          <a:ext cx="2559336" cy="1737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Antecedent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88467" y="1387831"/>
        <a:ext cx="2389714" cy="1567738"/>
      </dsp:txXfrm>
    </dsp:sp>
    <dsp:sp modelId="{31511477-5C3C-0844-82D9-8A388AD9F63E}">
      <dsp:nvSpPr>
        <dsp:cNvPr id="0" name=""/>
        <dsp:cNvSpPr/>
      </dsp:nvSpPr>
      <dsp:spPr>
        <a:xfrm>
          <a:off x="2741469" y="1303020"/>
          <a:ext cx="2559336" cy="1737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rgbClr val="000000"/>
              </a:solidFill>
            </a:rPr>
            <a:t>Behaviour</a:t>
          </a:r>
          <a:endParaRPr lang="en-GB" sz="2700" kern="1200" dirty="0">
            <a:solidFill>
              <a:srgbClr val="000000"/>
            </a:solidFill>
          </a:endParaRPr>
        </a:p>
      </dsp:txBody>
      <dsp:txXfrm>
        <a:off x="2826280" y="1387831"/>
        <a:ext cx="2389714" cy="1567738"/>
      </dsp:txXfrm>
    </dsp:sp>
    <dsp:sp modelId="{AC5051C7-E1FC-B84C-8192-EA2E51D2FA37}">
      <dsp:nvSpPr>
        <dsp:cNvPr id="0" name=""/>
        <dsp:cNvSpPr/>
      </dsp:nvSpPr>
      <dsp:spPr>
        <a:xfrm>
          <a:off x="5479283" y="1303020"/>
          <a:ext cx="2559336" cy="1737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rgbClr val="000000"/>
              </a:solidFill>
            </a:rPr>
            <a:t>Consequence</a:t>
          </a:r>
          <a:endParaRPr lang="en-GB" sz="2700" kern="1200" dirty="0">
            <a:solidFill>
              <a:srgbClr val="000000"/>
            </a:solidFill>
          </a:endParaRPr>
        </a:p>
      </dsp:txBody>
      <dsp:txXfrm>
        <a:off x="5564094" y="1387831"/>
        <a:ext cx="2389714" cy="1567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2CA6-7E69-F147-9CC6-3C6FBCBEC225}">
      <dsp:nvSpPr>
        <dsp:cNvPr id="0" name=""/>
        <dsp:cNvSpPr/>
      </dsp:nvSpPr>
      <dsp:spPr>
        <a:xfrm>
          <a:off x="4579285" y="320547"/>
          <a:ext cx="1637514" cy="1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Antecedent</a:t>
          </a:r>
          <a:endParaRPr lang="en-GB" sz="2000" kern="1200" dirty="0"/>
        </a:p>
      </dsp:txBody>
      <dsp:txXfrm>
        <a:off x="4579285" y="320547"/>
        <a:ext cx="1637514" cy="1637514"/>
      </dsp:txXfrm>
    </dsp:sp>
    <dsp:sp modelId="{2B7D6CCC-B4DE-C14E-902C-652FDF4441F3}">
      <dsp:nvSpPr>
        <dsp:cNvPr id="0" name=""/>
        <dsp:cNvSpPr/>
      </dsp:nvSpPr>
      <dsp:spPr>
        <a:xfrm>
          <a:off x="2085301" y="-1576"/>
          <a:ext cx="3871673" cy="3871673"/>
        </a:xfrm>
        <a:prstGeom prst="circularArrow">
          <a:avLst>
            <a:gd name="adj1" fmla="val 8247"/>
            <a:gd name="adj2" fmla="val 576033"/>
            <a:gd name="adj3" fmla="val 2964239"/>
            <a:gd name="adj4" fmla="val 51465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AE949B-F42F-BF42-94FB-F3558D0C3DE3}">
      <dsp:nvSpPr>
        <dsp:cNvPr id="0" name=""/>
        <dsp:cNvSpPr/>
      </dsp:nvSpPr>
      <dsp:spPr>
        <a:xfrm>
          <a:off x="3202380" y="2705415"/>
          <a:ext cx="1637514" cy="1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Behaviour</a:t>
          </a:r>
          <a:endParaRPr lang="en-GB" sz="2000" kern="1200" dirty="0"/>
        </a:p>
      </dsp:txBody>
      <dsp:txXfrm>
        <a:off x="3202380" y="2705415"/>
        <a:ext cx="1637514" cy="1637514"/>
      </dsp:txXfrm>
    </dsp:sp>
    <dsp:sp modelId="{DA245617-9FAF-0945-BDAB-470841236C83}">
      <dsp:nvSpPr>
        <dsp:cNvPr id="0" name=""/>
        <dsp:cNvSpPr/>
      </dsp:nvSpPr>
      <dsp:spPr>
        <a:xfrm>
          <a:off x="2085301" y="-1576"/>
          <a:ext cx="3871673" cy="3871673"/>
        </a:xfrm>
        <a:prstGeom prst="circularArrow">
          <a:avLst>
            <a:gd name="adj1" fmla="val 8247"/>
            <a:gd name="adj2" fmla="val 576033"/>
            <a:gd name="adj3" fmla="val 10172502"/>
            <a:gd name="adj4" fmla="val 7259727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6FD2CF-16E1-8C44-B14F-4E4F1A54DFAE}">
      <dsp:nvSpPr>
        <dsp:cNvPr id="0" name=""/>
        <dsp:cNvSpPr/>
      </dsp:nvSpPr>
      <dsp:spPr>
        <a:xfrm>
          <a:off x="1825476" y="320547"/>
          <a:ext cx="1637514" cy="1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Consequence</a:t>
          </a:r>
          <a:endParaRPr lang="en-GB" sz="2000" kern="1200" dirty="0"/>
        </a:p>
      </dsp:txBody>
      <dsp:txXfrm>
        <a:off x="1825476" y="320547"/>
        <a:ext cx="1637514" cy="1637514"/>
      </dsp:txXfrm>
    </dsp:sp>
    <dsp:sp modelId="{F2F49FE5-FDF8-0546-BE11-9194102F5F01}">
      <dsp:nvSpPr>
        <dsp:cNvPr id="0" name=""/>
        <dsp:cNvSpPr/>
      </dsp:nvSpPr>
      <dsp:spPr>
        <a:xfrm>
          <a:off x="2085301" y="-1576"/>
          <a:ext cx="3871673" cy="3871673"/>
        </a:xfrm>
        <a:prstGeom prst="circularArrow">
          <a:avLst>
            <a:gd name="adj1" fmla="val 8247"/>
            <a:gd name="adj2" fmla="val 576033"/>
            <a:gd name="adj3" fmla="val 16857079"/>
            <a:gd name="adj4" fmla="val 14966887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2CA6-7E69-F147-9CC6-3C6FBCBEC225}">
      <dsp:nvSpPr>
        <dsp:cNvPr id="0" name=""/>
        <dsp:cNvSpPr/>
      </dsp:nvSpPr>
      <dsp:spPr>
        <a:xfrm>
          <a:off x="4416164" y="320547"/>
          <a:ext cx="1855008" cy="1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“I’ll look stupid”</a:t>
          </a:r>
          <a:endParaRPr lang="en-GB" sz="2400" kern="1200" dirty="0"/>
        </a:p>
      </dsp:txBody>
      <dsp:txXfrm>
        <a:off x="4416164" y="320547"/>
        <a:ext cx="1855008" cy="1637514"/>
      </dsp:txXfrm>
    </dsp:sp>
    <dsp:sp modelId="{2B7D6CCC-B4DE-C14E-902C-652FDF4441F3}">
      <dsp:nvSpPr>
        <dsp:cNvPr id="0" name=""/>
        <dsp:cNvSpPr/>
      </dsp:nvSpPr>
      <dsp:spPr>
        <a:xfrm>
          <a:off x="2030927" y="-1576"/>
          <a:ext cx="3871673" cy="3871673"/>
        </a:xfrm>
        <a:prstGeom prst="circularArrow">
          <a:avLst>
            <a:gd name="adj1" fmla="val 8247"/>
            <a:gd name="adj2" fmla="val 576033"/>
            <a:gd name="adj3" fmla="val 2964239"/>
            <a:gd name="adj4" fmla="val 51465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AE949B-F42F-BF42-94FB-F3558D0C3DE3}">
      <dsp:nvSpPr>
        <dsp:cNvPr id="0" name=""/>
        <dsp:cNvSpPr/>
      </dsp:nvSpPr>
      <dsp:spPr>
        <a:xfrm>
          <a:off x="3148007" y="2705415"/>
          <a:ext cx="1637514" cy="1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not go to the party</a:t>
          </a:r>
          <a:endParaRPr lang="en-GB" sz="2400" kern="1200" dirty="0"/>
        </a:p>
      </dsp:txBody>
      <dsp:txXfrm>
        <a:off x="3148007" y="2705415"/>
        <a:ext cx="1637514" cy="1637514"/>
      </dsp:txXfrm>
    </dsp:sp>
    <dsp:sp modelId="{DA245617-9FAF-0945-BDAB-470841236C83}">
      <dsp:nvSpPr>
        <dsp:cNvPr id="0" name=""/>
        <dsp:cNvSpPr/>
      </dsp:nvSpPr>
      <dsp:spPr>
        <a:xfrm>
          <a:off x="2030927" y="-1576"/>
          <a:ext cx="3871673" cy="3871673"/>
        </a:xfrm>
        <a:prstGeom prst="circularArrow">
          <a:avLst>
            <a:gd name="adj1" fmla="val 8247"/>
            <a:gd name="adj2" fmla="val 576033"/>
            <a:gd name="adj3" fmla="val 10172502"/>
            <a:gd name="adj4" fmla="val 7259727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6FD2CF-16E1-8C44-B14F-4E4F1A54DFAE}">
      <dsp:nvSpPr>
        <dsp:cNvPr id="0" name=""/>
        <dsp:cNvSpPr/>
      </dsp:nvSpPr>
      <dsp:spPr>
        <a:xfrm>
          <a:off x="1771103" y="320547"/>
          <a:ext cx="1637514" cy="1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Feel safer</a:t>
          </a:r>
          <a:endParaRPr lang="en-GB" sz="2400" kern="1200" dirty="0"/>
        </a:p>
      </dsp:txBody>
      <dsp:txXfrm>
        <a:off x="1771103" y="320547"/>
        <a:ext cx="1637514" cy="1637514"/>
      </dsp:txXfrm>
    </dsp:sp>
    <dsp:sp modelId="{F2F49FE5-FDF8-0546-BE11-9194102F5F01}">
      <dsp:nvSpPr>
        <dsp:cNvPr id="0" name=""/>
        <dsp:cNvSpPr/>
      </dsp:nvSpPr>
      <dsp:spPr>
        <a:xfrm>
          <a:off x="2030927" y="-1576"/>
          <a:ext cx="3871673" cy="3871673"/>
        </a:xfrm>
        <a:prstGeom prst="circularArrow">
          <a:avLst>
            <a:gd name="adj1" fmla="val 8247"/>
            <a:gd name="adj2" fmla="val 576033"/>
            <a:gd name="adj3" fmla="val 16609098"/>
            <a:gd name="adj4" fmla="val 14966887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2CA6-7E69-F147-9CC6-3C6FBCBEC225}">
      <dsp:nvSpPr>
        <dsp:cNvPr id="0" name=""/>
        <dsp:cNvSpPr/>
      </dsp:nvSpPr>
      <dsp:spPr>
        <a:xfrm>
          <a:off x="4672867" y="364112"/>
          <a:ext cx="2106005" cy="185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“I’ll look stupid”</a:t>
          </a:r>
          <a:endParaRPr lang="en-GB" sz="2400" kern="1200" dirty="0"/>
        </a:p>
      </dsp:txBody>
      <dsp:txXfrm>
        <a:off x="4672867" y="364112"/>
        <a:ext cx="2106005" cy="1859082"/>
      </dsp:txXfrm>
    </dsp:sp>
    <dsp:sp modelId="{2B7D6CCC-B4DE-C14E-902C-652FDF4441F3}">
      <dsp:nvSpPr>
        <dsp:cNvPr id="0" name=""/>
        <dsp:cNvSpPr/>
      </dsp:nvSpPr>
      <dsp:spPr>
        <a:xfrm>
          <a:off x="1967816" y="-812"/>
          <a:ext cx="4392404" cy="4392404"/>
        </a:xfrm>
        <a:prstGeom prst="circularArrow">
          <a:avLst>
            <a:gd name="adj1" fmla="val 8253"/>
            <a:gd name="adj2" fmla="val 576535"/>
            <a:gd name="adj3" fmla="val 2961942"/>
            <a:gd name="adj4" fmla="val 53004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AE949B-F42F-BF42-94FB-F3558D0C3DE3}">
      <dsp:nvSpPr>
        <dsp:cNvPr id="0" name=""/>
        <dsp:cNvSpPr/>
      </dsp:nvSpPr>
      <dsp:spPr>
        <a:xfrm>
          <a:off x="3234477" y="3069319"/>
          <a:ext cx="1859082" cy="185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I’m having the thought that…and stay at party</a:t>
          </a:r>
          <a:endParaRPr lang="en-GB" sz="2400" kern="1200" dirty="0"/>
        </a:p>
      </dsp:txBody>
      <dsp:txXfrm>
        <a:off x="3234477" y="3069319"/>
        <a:ext cx="1859082" cy="1859082"/>
      </dsp:txXfrm>
    </dsp:sp>
    <dsp:sp modelId="{DA245617-9FAF-0945-BDAB-470841236C83}">
      <dsp:nvSpPr>
        <dsp:cNvPr id="0" name=""/>
        <dsp:cNvSpPr/>
      </dsp:nvSpPr>
      <dsp:spPr>
        <a:xfrm>
          <a:off x="1967816" y="-812"/>
          <a:ext cx="4392404" cy="4392404"/>
        </a:xfrm>
        <a:prstGeom prst="circularArrow">
          <a:avLst>
            <a:gd name="adj1" fmla="val 8253"/>
            <a:gd name="adj2" fmla="val 576535"/>
            <a:gd name="adj3" fmla="val 10170461"/>
            <a:gd name="adj4" fmla="val 7261523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6FD2CF-16E1-8C44-B14F-4E4F1A54DFAE}">
      <dsp:nvSpPr>
        <dsp:cNvPr id="0" name=""/>
        <dsp:cNvSpPr/>
      </dsp:nvSpPr>
      <dsp:spPr>
        <a:xfrm>
          <a:off x="1672625" y="364112"/>
          <a:ext cx="1859082" cy="185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experience of responding differently to thinking</a:t>
          </a:r>
          <a:endParaRPr lang="en-GB" sz="2400" kern="1200" dirty="0"/>
        </a:p>
      </dsp:txBody>
      <dsp:txXfrm>
        <a:off x="1672625" y="364112"/>
        <a:ext cx="1859082" cy="1859082"/>
      </dsp:txXfrm>
    </dsp:sp>
    <dsp:sp modelId="{F2F49FE5-FDF8-0546-BE11-9194102F5F01}">
      <dsp:nvSpPr>
        <dsp:cNvPr id="0" name=""/>
        <dsp:cNvSpPr/>
      </dsp:nvSpPr>
      <dsp:spPr>
        <a:xfrm>
          <a:off x="1967816" y="-812"/>
          <a:ext cx="4392404" cy="4392404"/>
        </a:xfrm>
        <a:prstGeom prst="circularArrow">
          <a:avLst>
            <a:gd name="adj1" fmla="val 8253"/>
            <a:gd name="adj2" fmla="val 576535"/>
            <a:gd name="adj3" fmla="val 16606778"/>
            <a:gd name="adj4" fmla="val 14968531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2CA6-7E69-F147-9CC6-3C6FBCBEC225}">
      <dsp:nvSpPr>
        <dsp:cNvPr id="0" name=""/>
        <dsp:cNvSpPr/>
      </dsp:nvSpPr>
      <dsp:spPr>
        <a:xfrm>
          <a:off x="4672867" y="364112"/>
          <a:ext cx="2106005" cy="185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“I’ll look stupid”</a:t>
          </a:r>
          <a:endParaRPr lang="en-GB" sz="2400" kern="1200" dirty="0"/>
        </a:p>
      </dsp:txBody>
      <dsp:txXfrm>
        <a:off x="4672867" y="364112"/>
        <a:ext cx="2106005" cy="1859082"/>
      </dsp:txXfrm>
    </dsp:sp>
    <dsp:sp modelId="{2B7D6CCC-B4DE-C14E-902C-652FDF4441F3}">
      <dsp:nvSpPr>
        <dsp:cNvPr id="0" name=""/>
        <dsp:cNvSpPr/>
      </dsp:nvSpPr>
      <dsp:spPr>
        <a:xfrm>
          <a:off x="1967816" y="-812"/>
          <a:ext cx="4392404" cy="4392404"/>
        </a:xfrm>
        <a:prstGeom prst="circularArrow">
          <a:avLst>
            <a:gd name="adj1" fmla="val 8253"/>
            <a:gd name="adj2" fmla="val 576535"/>
            <a:gd name="adj3" fmla="val 2961942"/>
            <a:gd name="adj4" fmla="val 53004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AE949B-F42F-BF42-94FB-F3558D0C3DE3}">
      <dsp:nvSpPr>
        <dsp:cNvPr id="0" name=""/>
        <dsp:cNvSpPr/>
      </dsp:nvSpPr>
      <dsp:spPr>
        <a:xfrm>
          <a:off x="3234477" y="3069319"/>
          <a:ext cx="1859082" cy="185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Greater choice over behaviour</a:t>
          </a:r>
          <a:endParaRPr lang="en-GB" sz="2400" kern="1200" dirty="0"/>
        </a:p>
      </dsp:txBody>
      <dsp:txXfrm>
        <a:off x="3234477" y="3069319"/>
        <a:ext cx="1859082" cy="1859082"/>
      </dsp:txXfrm>
    </dsp:sp>
    <dsp:sp modelId="{DA245617-9FAF-0945-BDAB-470841236C83}">
      <dsp:nvSpPr>
        <dsp:cNvPr id="0" name=""/>
        <dsp:cNvSpPr/>
      </dsp:nvSpPr>
      <dsp:spPr>
        <a:xfrm>
          <a:off x="1967816" y="-812"/>
          <a:ext cx="4392404" cy="4392404"/>
        </a:xfrm>
        <a:prstGeom prst="circularArrow">
          <a:avLst>
            <a:gd name="adj1" fmla="val 8253"/>
            <a:gd name="adj2" fmla="val 576535"/>
            <a:gd name="adj3" fmla="val 10170461"/>
            <a:gd name="adj4" fmla="val 7261523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6FD2CF-16E1-8C44-B14F-4E4F1A54DFAE}">
      <dsp:nvSpPr>
        <dsp:cNvPr id="0" name=""/>
        <dsp:cNvSpPr/>
      </dsp:nvSpPr>
      <dsp:spPr>
        <a:xfrm>
          <a:off x="1672625" y="364112"/>
          <a:ext cx="1859082" cy="185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self story less dominant</a:t>
          </a:r>
          <a:endParaRPr lang="en-GB" sz="2400" kern="1200" dirty="0"/>
        </a:p>
      </dsp:txBody>
      <dsp:txXfrm>
        <a:off x="1672625" y="364112"/>
        <a:ext cx="1859082" cy="1859082"/>
      </dsp:txXfrm>
    </dsp:sp>
    <dsp:sp modelId="{F2F49FE5-FDF8-0546-BE11-9194102F5F01}">
      <dsp:nvSpPr>
        <dsp:cNvPr id="0" name=""/>
        <dsp:cNvSpPr/>
      </dsp:nvSpPr>
      <dsp:spPr>
        <a:xfrm>
          <a:off x="1967816" y="-812"/>
          <a:ext cx="4392404" cy="4392404"/>
        </a:xfrm>
        <a:prstGeom prst="circularArrow">
          <a:avLst>
            <a:gd name="adj1" fmla="val 8253"/>
            <a:gd name="adj2" fmla="val 576535"/>
            <a:gd name="adj3" fmla="val 16606778"/>
            <a:gd name="adj4" fmla="val 14968531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767550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This template can be used as a starter file for presenting training materials in a group setting.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Sections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Sections can help to organize your slides or facilitate collaboration between multiple authors. On the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tab under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, click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Section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Add Section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Notes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Keep in mind the font size (important for accessibility, visibility, videotaping, and online production)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Coordinated colors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Pay particular attention to the graphs, charts, and text boxes.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Consider that attendees will print in black and white or grayscale. Run a test print to make sure your colors work when printed in pure black and white and grayscale.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Graphics, tables, and graphs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Keep it simple: If possible, use consistent, non-distracting styles and colors.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Label all graphs and tables.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Use a section header for each of the topics, so there is a clear transition to the audience.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Use a section header for each of the topics, so there is a clear transition to the audience.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group exercise</a:t>
            </a:r>
            <a:r>
              <a:rPr lang="en-GB" baseline="0" dirty="0" smtClean="0"/>
              <a:t> I’m going to suggest we explore the functions that may be occurring in ACT classic interventions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9CF97A5-D486-EB42-AEE9-101B568CA4CF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13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" y="0"/>
            <a:ext cx="9101138" cy="688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3160712" y="-3176588"/>
            <a:ext cx="2819401" cy="917257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62272-016C-7B49-B2C6-2C64C2C78DFA}" type="datetimeFigureOut">
              <a:rPr lang="en-US" smtClean="0"/>
              <a:t>07/06/15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A997-8C98-2B41-BCE6-A813E1999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62" y="0"/>
            <a:ext cx="9101138" cy="688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52400" y="-109538"/>
            <a:ext cx="819150" cy="708342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7056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>
        <a:defRPr sz="4400">
          <a:latin typeface="Calibri"/>
          <a:ea typeface="Calibri"/>
          <a:cs typeface="Calibri"/>
          <a:sym typeface="Calibri"/>
        </a:defRPr>
      </a:lvl1pPr>
      <a:lvl2pPr>
        <a:defRPr sz="4400">
          <a:latin typeface="Calibri"/>
          <a:ea typeface="Calibri"/>
          <a:cs typeface="Calibri"/>
          <a:sym typeface="Calibri"/>
        </a:defRPr>
      </a:lvl2pPr>
      <a:lvl3pPr>
        <a:defRPr sz="4400">
          <a:latin typeface="Calibri"/>
          <a:ea typeface="Calibri"/>
          <a:cs typeface="Calibri"/>
          <a:sym typeface="Calibri"/>
        </a:defRPr>
      </a:lvl3pPr>
      <a:lvl4pPr>
        <a:defRPr sz="4400">
          <a:latin typeface="Calibri"/>
          <a:ea typeface="Calibri"/>
          <a:cs typeface="Calibri"/>
          <a:sym typeface="Calibri"/>
        </a:defRPr>
      </a:lvl4pPr>
      <a:lvl5pPr>
        <a:defRPr sz="4400">
          <a:latin typeface="Calibri"/>
          <a:ea typeface="Calibri"/>
          <a:cs typeface="Calibri"/>
          <a:sym typeface="Calibri"/>
        </a:defRPr>
      </a:lvl5pPr>
      <a:lvl6pPr indent="457200">
        <a:defRPr sz="4400">
          <a:latin typeface="Calibri"/>
          <a:ea typeface="Calibri"/>
          <a:cs typeface="Calibri"/>
          <a:sym typeface="Calibri"/>
        </a:defRPr>
      </a:lvl6pPr>
      <a:lvl7pPr indent="914400">
        <a:defRPr sz="4400">
          <a:latin typeface="Calibri"/>
          <a:ea typeface="Calibri"/>
          <a:cs typeface="Calibri"/>
          <a:sym typeface="Calibri"/>
        </a:defRPr>
      </a:lvl7pPr>
      <a:lvl8pPr indent="1371600">
        <a:defRPr sz="4400">
          <a:latin typeface="Calibri"/>
          <a:ea typeface="Calibri"/>
          <a:cs typeface="Calibri"/>
          <a:sym typeface="Calibri"/>
        </a:defRPr>
      </a:lvl8pPr>
      <a:lvl9pPr indent="18288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600"/>
        </a:spcBef>
        <a:buSzPct val="100000"/>
        <a:buFont typeface="Arial"/>
        <a:buChar char="»"/>
        <a:defRPr sz="2800">
          <a:latin typeface="Calibri"/>
          <a:ea typeface="Calibri"/>
          <a:cs typeface="Calibri"/>
          <a:sym typeface="Calibri"/>
        </a:defRPr>
      </a:lvl1pPr>
      <a:lvl2pPr marL="790575" indent="-333375">
        <a:spcBef>
          <a:spcPts val="600"/>
        </a:spcBef>
        <a:buSzPct val="100000"/>
        <a:buFont typeface="Arial"/>
        <a:buChar char="–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spcBef>
          <a:spcPts val="600"/>
        </a:spcBef>
        <a:buSzPct val="100000"/>
        <a:buFont typeface="Arial"/>
        <a:buChar char="–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spcBef>
          <a:spcPts val="600"/>
        </a:spcBef>
        <a:buSzPct val="100000"/>
        <a:buFont typeface="Arial"/>
        <a:buChar char="»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hyperlink" Target="https://contextualscience.org/david_gillanders_training_p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072444" y="2573867"/>
            <a:ext cx="711200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713231">
              <a:defRPr sz="3120" b="1">
                <a:solidFill>
                  <a:srgbClr val="003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400" b="1" dirty="0" smtClean="0">
                <a:solidFill>
                  <a:srgbClr val="003300"/>
                </a:solidFill>
              </a:rPr>
              <a:t>Making the link between </a:t>
            </a:r>
            <a:r>
              <a:rPr sz="4400" b="1" dirty="0" smtClean="0">
                <a:solidFill>
                  <a:srgbClr val="003300"/>
                </a:solidFill>
              </a:rPr>
              <a:t>A</a:t>
            </a:r>
            <a:r>
              <a:rPr lang="en-GB" sz="4400" b="1" dirty="0" smtClean="0">
                <a:solidFill>
                  <a:srgbClr val="003300"/>
                </a:solidFill>
              </a:rPr>
              <a:t>CT &amp; Behaviour Analysis</a:t>
            </a:r>
            <a:endParaRPr sz="4400" b="1" dirty="0">
              <a:solidFill>
                <a:srgbClr val="003300"/>
              </a:solidFill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body" idx="4294967295"/>
          </p:nvPr>
        </p:nvSpPr>
        <p:spPr>
          <a:xfrm>
            <a:off x="2650420" y="4665134"/>
            <a:ext cx="5534025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indent="0" algn="r">
              <a:spcBef>
                <a:spcPts val="500"/>
              </a:spcBef>
              <a:buSzTx/>
              <a:buNone/>
              <a:defRPr sz="2400"/>
            </a:lvl1pPr>
          </a:lstStyle>
          <a:p>
            <a:pPr lvl="0">
              <a:defRPr sz="1800"/>
            </a:pPr>
            <a:r>
              <a:rPr sz="3200" dirty="0"/>
              <a:t>David Gillanders</a:t>
            </a:r>
          </a:p>
        </p:txBody>
      </p:sp>
      <p:sp>
        <p:nvSpPr>
          <p:cNvPr id="24" name="Shape 24"/>
          <p:cNvSpPr/>
          <p:nvPr/>
        </p:nvSpPr>
        <p:spPr>
          <a:xfrm>
            <a:off x="196850" y="233362"/>
            <a:ext cx="8767763" cy="1108076"/>
          </a:xfrm>
          <a:prstGeom prst="rect">
            <a:avLst/>
          </a:prstGeom>
          <a:solidFill>
            <a:srgbClr val="FFFFFF"/>
          </a:solidFill>
          <a:ln>
            <a:solidFill>
              <a:srgbClr val="4A7EBB"/>
            </a:solidFill>
            <a:round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25" name="Uni Logo and Text in colour.png" descr="Uni Logo and Text in colou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260350"/>
            <a:ext cx="6315075" cy="1009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6804025" y="333375"/>
            <a:ext cx="2089150" cy="76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800"/>
            </a:pPr>
            <a:r>
              <a:rPr sz="1600" dirty="0">
                <a:solidFill>
                  <a:srgbClr val="191966"/>
                </a:solidFill>
                <a:latin typeface="Times"/>
                <a:ea typeface="Times"/>
                <a:cs typeface="Times"/>
                <a:sym typeface="Times"/>
              </a:rPr>
              <a:t>Clinical Psychology</a:t>
            </a:r>
          </a:p>
          <a:p>
            <a:pPr algn="r">
              <a:defRPr sz="1800"/>
            </a:pPr>
            <a:r>
              <a:rPr sz="1600" dirty="0">
                <a:solidFill>
                  <a:srgbClr val="191966"/>
                </a:solidFill>
                <a:latin typeface="Times"/>
                <a:ea typeface="Times"/>
                <a:cs typeface="Times"/>
                <a:sym typeface="Times"/>
              </a:rPr>
              <a:t>School of Health in Social 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Case Conceptualisation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What are workable strategies?</a:t>
            </a:r>
          </a:p>
          <a:p>
            <a:pPr marL="322325" lvl="0" indent="-322325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008"/>
          </a:p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What are unworkable ones?</a:t>
            </a:r>
          </a:p>
          <a:p>
            <a:pPr marL="322325" lvl="0" indent="-322325" defTabSz="859536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008"/>
          </a:p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Which of the 6 processes do we need to strengthen?</a:t>
            </a:r>
          </a:p>
          <a:p>
            <a:pPr marL="322325" lvl="0" indent="-322325" defTabSz="859536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008"/>
          </a:p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You can use the hexaflex model to map out what drives the current strategies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Case Example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82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212"/>
              <a:t>John - early 30's, graphic designer</a:t>
            </a:r>
            <a:endParaRPr sz="2370"/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Chronic, severe irritable bowel syndrome, low mood, abdominal pain and discomfort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Low motivation, sense of defeat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Fears having a bowel accident in public, is very embarrassed and shamed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Feels disbelieved, has tried many things to control IBS 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Has stopped socialising, changed his work to be more alone, stopped going out, stopped dating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832104">
              <a:defRPr sz="4004">
                <a:effectLst>
                  <a:outerShdw blurRad="11557" dist="23114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004">
                <a:effectLst>
                  <a:outerShdw blurRad="11557" dist="23114" dir="2700000" rotWithShape="0">
                    <a:srgbClr val="FFFFFF"/>
                  </a:outerShdw>
                </a:effectLst>
              </a:rPr>
              <a:t>Case Example - Functional analysis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72"/>
              <a:t>Struggle: symptoms, beliefs / thoughts, feelings</a:t>
            </a:r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72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72"/>
              <a:t>Response: what he does in response to the struggle</a:t>
            </a:r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72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72"/>
              <a:t>Consequences?</a:t>
            </a:r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72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72"/>
              <a:t>How workable are these strategies?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740663">
              <a:defRPr sz="3564">
                <a:effectLst>
                  <a:outerShdw blurRad="10287" dist="20574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3564">
                <a:effectLst>
                  <a:outerShdw blurRad="10287" dist="20574" dir="2700000" rotWithShape="0">
                    <a:srgbClr val="FFFFFF"/>
                  </a:outerShdw>
                </a:effectLst>
              </a:rPr>
              <a:t>The link between functional analysis and ACT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4294967295"/>
          </p:nvPr>
        </p:nvSpPr>
        <p:spPr>
          <a:xfrm>
            <a:off x="762000" y="1597024"/>
            <a:ext cx="8077200" cy="1229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56371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2910"/>
            </a:lvl1pPr>
          </a:lstStyle>
          <a:p>
            <a:pPr lvl="0">
              <a:defRPr sz="1800"/>
            </a:pPr>
            <a:r>
              <a:rPr sz="2910"/>
              <a:t>What combination of the 6 processes underpin or drive these unworkable strategies?</a:t>
            </a:r>
          </a:p>
        </p:txBody>
      </p:sp>
      <p:graphicFrame>
        <p:nvGraphicFramePr>
          <p:cNvPr id="138" name="Table 138"/>
          <p:cNvGraphicFramePr/>
          <p:nvPr/>
        </p:nvGraphicFramePr>
        <p:xfrm>
          <a:off x="910431" y="3010907"/>
          <a:ext cx="7361776" cy="346417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680888"/>
                <a:gridCol w="3680888"/>
              </a:tblGrid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Strategy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Processes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Looking for a cure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Avoidance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Fusion with beliefs: 'there must be a cure'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Not socialising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avoiding judgements and shame, avoiding accidents 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fusion with judgements about likelihood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09600" y="198436"/>
            <a:ext cx="8280400" cy="62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lnSpc>
                <a:spcPct val="110000"/>
              </a:lnSpc>
              <a:spcBef>
                <a:spcPts val="2100"/>
              </a:spcBef>
              <a:defRPr sz="3600"/>
            </a:lvl1pPr>
          </a:lstStyle>
          <a:p>
            <a:pPr lvl="0">
              <a:defRPr sz="1800"/>
            </a:pPr>
            <a:r>
              <a:rPr sz="3600"/>
              <a:t>The ACT Model of Inflexibility</a:t>
            </a:r>
          </a:p>
        </p:txBody>
      </p:sp>
      <p:sp>
        <p:nvSpPr>
          <p:cNvPr id="141" name="Shape 141"/>
          <p:cNvSpPr/>
          <p:nvPr/>
        </p:nvSpPr>
        <p:spPr>
          <a:xfrm rot="16200000">
            <a:off x="2880518" y="2240756"/>
            <a:ext cx="3455989" cy="338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gradFill>
            <a:gsLst>
              <a:gs pos="0">
                <a:srgbClr val="DFE8F3"/>
              </a:gs>
              <a:gs pos="100000">
                <a:srgbClr val="4F81BD"/>
              </a:gs>
            </a:gsLst>
            <a:path path="circle">
              <a:fillToRect l="37721" t="-19636" r="62278" b="119636"/>
            </a:path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3563937" y="3500437"/>
            <a:ext cx="208915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Psychological inflexibility</a:t>
            </a:r>
          </a:p>
        </p:txBody>
      </p:sp>
      <p:sp>
        <p:nvSpPr>
          <p:cNvPr id="143" name="Shape 143"/>
          <p:cNvSpPr/>
          <p:nvPr/>
        </p:nvSpPr>
        <p:spPr>
          <a:xfrm>
            <a:off x="3563937" y="1052512"/>
            <a:ext cx="223202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Dominance of Past &amp; Future</a:t>
            </a:r>
          </a:p>
        </p:txBody>
      </p:sp>
      <p:sp>
        <p:nvSpPr>
          <p:cNvPr id="144" name="Shape 144"/>
          <p:cNvSpPr/>
          <p:nvPr/>
        </p:nvSpPr>
        <p:spPr>
          <a:xfrm>
            <a:off x="684212" y="2565400"/>
            <a:ext cx="223202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Experiential avoidance</a:t>
            </a:r>
          </a:p>
        </p:txBody>
      </p:sp>
      <p:sp>
        <p:nvSpPr>
          <p:cNvPr id="145" name="Shape 145"/>
          <p:cNvSpPr/>
          <p:nvPr/>
        </p:nvSpPr>
        <p:spPr>
          <a:xfrm>
            <a:off x="684212" y="4652962"/>
            <a:ext cx="22320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Cognitive Fusion</a:t>
            </a:r>
          </a:p>
        </p:txBody>
      </p:sp>
      <p:sp>
        <p:nvSpPr>
          <p:cNvPr id="146" name="Shape 146"/>
          <p:cNvSpPr/>
          <p:nvPr/>
        </p:nvSpPr>
        <p:spPr>
          <a:xfrm>
            <a:off x="3276600" y="5805487"/>
            <a:ext cx="2592388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Attachment to the self ‘story’</a:t>
            </a:r>
          </a:p>
        </p:txBody>
      </p:sp>
      <p:sp>
        <p:nvSpPr>
          <p:cNvPr id="147" name="Shape 147"/>
          <p:cNvSpPr/>
          <p:nvPr/>
        </p:nvSpPr>
        <p:spPr>
          <a:xfrm>
            <a:off x="6227762" y="2349500"/>
            <a:ext cx="2232026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Lack of clarity or contact with Values </a:t>
            </a:r>
          </a:p>
        </p:txBody>
      </p:sp>
      <p:sp>
        <p:nvSpPr>
          <p:cNvPr id="148" name="Shape 148"/>
          <p:cNvSpPr/>
          <p:nvPr/>
        </p:nvSpPr>
        <p:spPr>
          <a:xfrm>
            <a:off x="6477000" y="4419600"/>
            <a:ext cx="2232025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Inaction, impulsivity or avoidant persistence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Conceptualisation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240"/>
            <a:ext cx="8229600" cy="3022118"/>
          </a:xfrm>
        </p:spPr>
        <p:txBody>
          <a:bodyPr/>
          <a:lstStyle/>
          <a:p>
            <a:r>
              <a:rPr lang="en-GB" dirty="0" smtClean="0"/>
              <a:t>In groups of three, one person choose to bring a case to work 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 have a few tips for you…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8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2109788" y="3048000"/>
            <a:ext cx="7034212" cy="136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defTabSz="896111">
              <a:defRPr sz="4802" b="1">
                <a:solidFill>
                  <a:srgbClr val="003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400" dirty="0" smtClean="0"/>
              <a:t>Getting out of the trap</a:t>
            </a:r>
            <a:endParaRPr sz="4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3151"/>
          </a:xfrm>
        </p:spPr>
        <p:txBody>
          <a:bodyPr/>
          <a:lstStyle/>
          <a:p>
            <a:r>
              <a:rPr lang="en-GB" sz="3600" dirty="0" smtClean="0"/>
              <a:t>The 3 term contingency is only a tool…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355510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1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D02F8-6FE9-EF45-A692-9999162DB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EAD02F8-6FE9-EF45-A692-9999162DB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A4E18-62C7-D042-9A31-2F549CE6B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8AA4E18-62C7-D042-9A31-2F549CE6B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11477-5C3C-0844-82D9-8A388AD9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1511477-5C3C-0844-82D9-8A388AD9F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051C7-E1FC-B84C-8192-EA2E51D2F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C5051C7-E1FC-B84C-8192-EA2E51D2F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C7C9F"/>
                </a:solidFill>
              </a:rPr>
              <a:t>The continuous flow of behaviour…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451155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9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C7C9F"/>
                </a:solidFill>
              </a:rPr>
              <a:t>The continuous flow of behaviour…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650518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3 elements of ACT training</a:t>
            </a:r>
          </a:p>
        </p:txBody>
      </p:sp>
      <p:pic>
        <p:nvPicPr>
          <p:cNvPr id="3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90675"/>
            <a:ext cx="8077200" cy="430371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143000" y="2133600"/>
            <a:ext cx="236220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/>
            <a:r>
              <a:rPr dirty="0"/>
              <a:t>Knowledge &amp; Concepts</a:t>
            </a:r>
          </a:p>
        </p:txBody>
      </p:sp>
      <p:sp>
        <p:nvSpPr>
          <p:cNvPr id="33" name="Shape 33"/>
          <p:cNvSpPr/>
          <p:nvPr/>
        </p:nvSpPr>
        <p:spPr>
          <a:xfrm>
            <a:off x="6775450" y="2286000"/>
            <a:ext cx="191135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/>
            <a:r>
              <a:t>Skills &amp; Techniques</a:t>
            </a:r>
          </a:p>
        </p:txBody>
      </p:sp>
      <p:sp>
        <p:nvSpPr>
          <p:cNvPr id="34" name="Shape 34"/>
          <p:cNvSpPr/>
          <p:nvPr/>
        </p:nvSpPr>
        <p:spPr>
          <a:xfrm>
            <a:off x="3733800" y="5867400"/>
            <a:ext cx="274320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/>
            <a:r>
              <a:t>Personal Qualities</a:t>
            </a:r>
          </a:p>
        </p:txBody>
      </p:sp>
    </p:spTree>
    <p:extLst>
      <p:ext uri="{BB962C8B-B14F-4D97-AF65-F5344CB8AC3E}">
        <p14:creationId xmlns:p14="http://schemas.microsoft.com/office/powerpoint/2010/main" val="18982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2C7C9F"/>
                </a:solidFill>
              </a:rPr>
              <a:t>If you always do what you’ve</a:t>
            </a:r>
            <a:br>
              <a:rPr lang="en-GB" sz="3200" dirty="0">
                <a:solidFill>
                  <a:srgbClr val="2C7C9F"/>
                </a:solidFill>
              </a:rPr>
            </a:br>
            <a:r>
              <a:rPr lang="en-GB" sz="3200" dirty="0">
                <a:solidFill>
                  <a:srgbClr val="2C7C9F"/>
                </a:solidFill>
              </a:rPr>
              <a:t> always done…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contact new contingencies, we need to establish new behaviours in response to the usual antecedents.</a:t>
            </a:r>
          </a:p>
          <a:p>
            <a:endParaRPr lang="en-GB" dirty="0"/>
          </a:p>
          <a:p>
            <a:r>
              <a:rPr lang="en-GB" dirty="0" smtClean="0"/>
              <a:t>Then that consequence becomes part of a new antecedent and thereby: the stimulus function of A is altered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7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C7C9F"/>
                </a:solidFill>
              </a:rPr>
              <a:t>The continuous flow of behaviour…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790745"/>
              </p:ext>
            </p:extLst>
          </p:nvPr>
        </p:nvGraphicFramePr>
        <p:xfrm>
          <a:off x="549274" y="1600200"/>
          <a:ext cx="8451499" cy="492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6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C7C9F"/>
                </a:solidFill>
              </a:rPr>
              <a:t>The continuous flow of behaviour…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392324"/>
              </p:ext>
            </p:extLst>
          </p:nvPr>
        </p:nvGraphicFramePr>
        <p:xfrm>
          <a:off x="549274" y="1600200"/>
          <a:ext cx="8451499" cy="492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40824" y="3368599"/>
            <a:ext cx="155994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</a:rPr>
              <a:t>different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</a:rPr>
              <a:t>responding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lus 5"/>
          <p:cNvSpPr/>
          <p:nvPr/>
        </p:nvSpPr>
        <p:spPr>
          <a:xfrm>
            <a:off x="7730727" y="2678313"/>
            <a:ext cx="579804" cy="566035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7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57B2CA6-7E69-F147-9CC6-3C6FBCBEC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B7D6CCC-B4DE-C14E-902C-652FDF44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0AE949B-F42F-BF42-94FB-F3558D0C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A245617-9FAF-0945-BDAB-470841236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2F49FE5-FDF8-0546-BE11-9194102F5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B6FD2CF-16E1-8C44-B14F-4E4F1A54D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52" y="274638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2C7C9F"/>
                </a:solidFill>
              </a:rPr>
              <a:t>Other ways to alter the function of Antecedents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Modelling an alternative behaviour in response to 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instigating almost any other more flexible behaviour in the presence of </a:t>
            </a:r>
            <a:r>
              <a:rPr lang="en-GB" dirty="0" smtClean="0"/>
              <a:t>A</a:t>
            </a:r>
          </a:p>
          <a:p>
            <a:endParaRPr lang="en-GB" dirty="0"/>
          </a:p>
          <a:p>
            <a:r>
              <a:rPr lang="en-GB" dirty="0" smtClean="0"/>
              <a:t>What would you say to a friend that was thinking this thought…</a:t>
            </a:r>
          </a:p>
          <a:p>
            <a:endParaRPr lang="en-GB" dirty="0"/>
          </a:p>
          <a:p>
            <a:r>
              <a:rPr lang="en-GB" dirty="0" smtClean="0"/>
              <a:t>Responding in an unconventional way to thinking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3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C7C9F"/>
                </a:solidFill>
              </a:rPr>
              <a:t>Language and Antecedents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Languageing around A can alter the stimulus functions of A by adding it into different relational framing:</a:t>
            </a:r>
          </a:p>
          <a:p>
            <a:pPr marL="0" indent="0">
              <a:buNone/>
            </a:pPr>
            <a:r>
              <a:rPr lang="en-GB" dirty="0" smtClean="0"/>
              <a:t>Usually:</a:t>
            </a:r>
          </a:p>
          <a:p>
            <a:r>
              <a:rPr lang="en-GB" dirty="0" smtClean="0"/>
              <a:t>Difficult A framed in coordination with self</a:t>
            </a:r>
          </a:p>
          <a:p>
            <a:r>
              <a:rPr lang="en-GB" dirty="0" smtClean="0"/>
              <a:t>Difficult A framed as ‘bigger than’ self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Through exercises and talk:</a:t>
            </a:r>
          </a:p>
          <a:p>
            <a:r>
              <a:rPr lang="en-GB" dirty="0"/>
              <a:t>‘Self’ framed in distinction and hierarchy with difficult A.</a:t>
            </a:r>
          </a:p>
          <a:p>
            <a:r>
              <a:rPr lang="en-GB" dirty="0" smtClean="0"/>
              <a:t>I love my husband </a:t>
            </a:r>
            <a:r>
              <a:rPr lang="en-GB" u="sng" dirty="0" smtClean="0"/>
              <a:t>but</a:t>
            </a:r>
            <a:r>
              <a:rPr lang="en-GB" dirty="0" smtClean="0"/>
              <a:t> he makes me so angry…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5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function?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6312"/>
            <a:ext cx="8042276" cy="1792011"/>
          </a:xfrm>
        </p:spPr>
        <p:txBody>
          <a:bodyPr/>
          <a:lstStyle/>
          <a:p>
            <a:r>
              <a:rPr lang="en-GB" dirty="0" smtClean="0"/>
              <a:t>What is occurring in functional terms</a:t>
            </a:r>
          </a:p>
          <a:p>
            <a:r>
              <a:rPr lang="en-GB" dirty="0" smtClean="0"/>
              <a:t>We will pause every few minutes to discuss</a:t>
            </a:r>
          </a:p>
          <a:p>
            <a:r>
              <a:rPr lang="en-GB" dirty="0" smtClean="0"/>
              <a:t>Use the tracking grid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3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C7C9F"/>
                </a:solidFill>
              </a:rPr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Behaviour analysis informing assessment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Problematic repertoires</a:t>
            </a:r>
          </a:p>
          <a:p>
            <a:pPr marL="0" indent="0">
              <a:buNone/>
            </a:pPr>
            <a:r>
              <a:rPr lang="en-GB" dirty="0" smtClean="0"/>
              <a:t>	Functions of the unworkable behaviours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What underpins these unworkable strategies?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Targeting treatment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Altering the stimulus functions by new behaviour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By additional framing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By altering context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Enquiry and Exploration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227404"/>
            <a:ext cx="5286022" cy="3770696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832554" y="5434336"/>
            <a:ext cx="785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https://contextualscience.org/david_gillanders_training_page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1881909" y="3048000"/>
            <a:ext cx="7033491" cy="136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defTabSz="896111">
              <a:defRPr sz="4802" b="1">
                <a:solidFill>
                  <a:srgbClr val="003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400" dirty="0" smtClean="0"/>
              <a:t>Clear Case Conceptualisation &amp; Functional Analysis</a:t>
            </a:r>
            <a:endParaRPr sz="4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882072"/>
          </a:xfrm>
        </p:spPr>
        <p:txBody>
          <a:bodyPr/>
          <a:lstStyle/>
          <a:p>
            <a:r>
              <a:rPr lang="en-GB" dirty="0" smtClean="0"/>
              <a:t>We all know the traditional ‘three term contingency’: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2482273"/>
            <a:ext cx="2679701" cy="40480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26402" y="2834739"/>
            <a:ext cx="5165149" cy="344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Antecedent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Behaviour</a:t>
            </a:r>
          </a:p>
          <a:p>
            <a:endParaRPr lang="en-GB" dirty="0"/>
          </a:p>
          <a:p>
            <a:r>
              <a:rPr lang="en-GB" dirty="0" smtClean="0"/>
              <a:t>Consequence</a:t>
            </a:r>
          </a:p>
        </p:txBody>
      </p:sp>
    </p:spTree>
    <p:extLst>
      <p:ext uri="{BB962C8B-B14F-4D97-AF65-F5344CB8AC3E}">
        <p14:creationId xmlns:p14="http://schemas.microsoft.com/office/powerpoint/2010/main" val="23832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Antecedents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anything:</a:t>
            </a:r>
          </a:p>
          <a:p>
            <a:r>
              <a:rPr lang="en-GB" dirty="0" smtClean="0"/>
              <a:t>Events in the external world</a:t>
            </a:r>
          </a:p>
          <a:p>
            <a:r>
              <a:rPr lang="en-GB" dirty="0" smtClean="0"/>
              <a:t>Events in the internal world: 	thoughts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feelings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dirty="0"/>
              <a:t>	</a:t>
            </a:r>
            <a:r>
              <a:rPr lang="en-GB" dirty="0" smtClean="0"/>
              <a:t>sensations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memories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urges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52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5333"/>
          </a:xfrm>
        </p:spPr>
        <p:txBody>
          <a:bodyPr/>
          <a:lstStyle/>
          <a:p>
            <a:r>
              <a:rPr lang="en-GB" dirty="0" smtClean="0"/>
              <a:t>The Trap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If when A occurs, it reliably leads to B, and C is a less negative consequence, then that chain will be strengthened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Much of our client’s struggling is concerned with trying hard to control the occurrence of 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The B’s that occur in response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to A often lead to a short term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    reduction in intensity or presence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of 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91" y="4144817"/>
            <a:ext cx="2745771" cy="21867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61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2C7C9F"/>
                </a:solidFill>
              </a:rPr>
              <a:t>Clinical Assessment as Functional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GB" dirty="0" smtClean="0"/>
              <a:t>So we go looking for problematic repertoires of this form:</a:t>
            </a:r>
          </a:p>
          <a:p>
            <a:endParaRPr lang="en-GB" dirty="0"/>
          </a:p>
          <a:p>
            <a:r>
              <a:rPr lang="en-GB" dirty="0" smtClean="0"/>
              <a:t>Antecedent: unwanted emotions, memories, thoughts, sensations, </a:t>
            </a:r>
          </a:p>
          <a:p>
            <a:endParaRPr lang="en-GB" dirty="0"/>
          </a:p>
          <a:p>
            <a:r>
              <a:rPr lang="en-GB" dirty="0" smtClean="0"/>
              <a:t>Behaviours: responses that are primarily focused on controlling Antecedents</a:t>
            </a:r>
          </a:p>
          <a:p>
            <a:endParaRPr lang="en-GB" dirty="0"/>
          </a:p>
          <a:p>
            <a:r>
              <a:rPr lang="en-GB" dirty="0" smtClean="0"/>
              <a:t>Consequences: Short term reduction in what is struggled with, long term life constriction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1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Assessment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44"/>
              <a:t>What is the client looking for help with?</a:t>
            </a:r>
          </a:p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44"/>
          </a:p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44"/>
              <a:t>Describing the struggle</a:t>
            </a:r>
            <a:endParaRPr sz="3136"/>
          </a:p>
          <a:p>
            <a:pPr marL="336042" lvl="0" indent="-336042" defTabSz="896111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136"/>
          </a:p>
          <a:p>
            <a:pPr marL="384048" lvl="0" indent="-384048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136"/>
              <a:t>Thoughts, beliefs, emotions, behaviours, social, historical</a:t>
            </a:r>
          </a:p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136"/>
          </a:p>
          <a:p>
            <a:pPr marL="384048" lvl="0" indent="-384048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136" b="1"/>
              <a:t>Emphasising</a:t>
            </a:r>
            <a:r>
              <a:rPr sz="3136"/>
              <a:t> the experience of what happens and of how they are responding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 idx="4294967295"/>
          </p:nvPr>
        </p:nvSpPr>
        <p:spPr>
          <a:xfrm>
            <a:off x="761999" y="259167"/>
            <a:ext cx="80772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Functional analysis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What is the struggle?</a:t>
            </a:r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What do they do in response?</a:t>
            </a:r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What is the consequence of that?</a:t>
            </a:r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How would they wish it to be different?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1034</Words>
  <Application>Microsoft Macintosh PowerPoint</Application>
  <PresentationFormat>On-screen Show (4:3)</PresentationFormat>
  <Paragraphs>191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Making the link between ACT &amp; Behaviour Analysis</vt:lpstr>
      <vt:lpstr>3 elements of ACT training</vt:lpstr>
      <vt:lpstr>Clear Case Conceptualisation &amp; Functional Analysis</vt:lpstr>
      <vt:lpstr>Behaviour Analysis</vt:lpstr>
      <vt:lpstr>Antecedents</vt:lpstr>
      <vt:lpstr>The Trap</vt:lpstr>
      <vt:lpstr>Clinical Assessment as Functional analysis</vt:lpstr>
      <vt:lpstr>Assessment</vt:lpstr>
      <vt:lpstr>Functional analysis</vt:lpstr>
      <vt:lpstr>Case Conceptualisation</vt:lpstr>
      <vt:lpstr>Case Example</vt:lpstr>
      <vt:lpstr>Case Example - Functional analysis</vt:lpstr>
      <vt:lpstr>The link between functional analysis and ACT</vt:lpstr>
      <vt:lpstr>PowerPoint Presentation</vt:lpstr>
      <vt:lpstr>Case Conceptualisation Exercise</vt:lpstr>
      <vt:lpstr>Getting out of the trap</vt:lpstr>
      <vt:lpstr>The 3 term contingency is only a tool…</vt:lpstr>
      <vt:lpstr>The continuous flow of behaviour…</vt:lpstr>
      <vt:lpstr>The continuous flow of behaviour…</vt:lpstr>
      <vt:lpstr>If you always do what you’ve  always done…</vt:lpstr>
      <vt:lpstr>The continuous flow of behaviour…</vt:lpstr>
      <vt:lpstr>The continuous flow of behaviour…</vt:lpstr>
      <vt:lpstr>Other ways to alter the function of Antecedents</vt:lpstr>
      <vt:lpstr>Language and Antecedents</vt:lpstr>
      <vt:lpstr>What is the function?</vt:lpstr>
      <vt:lpstr>Summary</vt:lpstr>
      <vt:lpstr>Enquiry and Exploration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Acceptance and Commitment Therapy: Introduction &amp; Skills Building</dc:title>
  <cp:lastModifiedBy>David Gillanders</cp:lastModifiedBy>
  <cp:revision>29</cp:revision>
  <dcterms:modified xsi:type="dcterms:W3CDTF">2015-06-07T19:06:22Z</dcterms:modified>
</cp:coreProperties>
</file>